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9" r:id="rId2"/>
    <p:sldId id="257" r:id="rId3"/>
    <p:sldId id="262" r:id="rId4"/>
    <p:sldId id="263" r:id="rId5"/>
    <p:sldId id="259" r:id="rId6"/>
    <p:sldId id="265" r:id="rId7"/>
    <p:sldId id="266" r:id="rId8"/>
    <p:sldId id="267" r:id="rId9"/>
    <p:sldId id="260" r:id="rId10"/>
    <p:sldId id="26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014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5C1334-9A42-48B6-9519-93BD1640DE3C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9C1714-014A-4215-AA6E-7D50B3AB837F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Vật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liệu</a:t>
          </a:r>
          <a:r>
            <a:rPr lang="en-US" b="1" dirty="0" smtClean="0">
              <a:solidFill>
                <a:schemeClr val="tx1"/>
              </a:solidFill>
            </a:rPr>
            <a:t>:</a:t>
          </a:r>
          <a:endParaRPr lang="en-US" dirty="0">
            <a:solidFill>
              <a:schemeClr val="tx1"/>
            </a:solidFill>
          </a:endParaRPr>
        </a:p>
      </dgm:t>
    </dgm:pt>
    <dgm:pt modelId="{CAE70A13-90BA-4D5E-927F-AE215C1197C0}" type="parTrans" cxnId="{3661E1E6-057D-4FA5-A116-C4C500F0537A}">
      <dgm:prSet/>
      <dgm:spPr/>
      <dgm:t>
        <a:bodyPr/>
        <a:lstStyle/>
        <a:p>
          <a:endParaRPr lang="en-US"/>
        </a:p>
      </dgm:t>
    </dgm:pt>
    <dgm:pt modelId="{95BFC2E9-F4A3-45E0-AA3F-552880594BB1}" type="sibTrans" cxnId="{3661E1E6-057D-4FA5-A116-C4C500F0537A}">
      <dgm:prSet/>
      <dgm:spPr/>
      <dgm:t>
        <a:bodyPr/>
        <a:lstStyle/>
        <a:p>
          <a:endParaRPr lang="en-US"/>
        </a:p>
      </dgm:t>
    </dgm:pt>
    <dgm:pt modelId="{F841859C-EB4E-4E15-AC45-D6F977DC53B4}">
      <dgm:prSet phldrT="[Text]"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</a:rPr>
            <a:t>2 </a:t>
          </a:r>
          <a:r>
            <a:rPr lang="en-US" sz="2400" dirty="0" err="1" smtClean="0">
              <a:solidFill>
                <a:schemeClr val="tx1"/>
              </a:solidFill>
            </a:rPr>
            <a:t>mét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vải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khổ</a:t>
          </a:r>
          <a:r>
            <a:rPr lang="en-US" sz="2400" dirty="0" smtClean="0">
              <a:solidFill>
                <a:schemeClr val="tx1"/>
              </a:solidFill>
            </a:rPr>
            <a:t> 1.2m</a:t>
          </a:r>
          <a:endParaRPr lang="en-US" sz="2400" dirty="0"/>
        </a:p>
      </dgm:t>
    </dgm:pt>
    <dgm:pt modelId="{EAC422C6-7ABA-4BDF-AB15-1C0182B098A1}" type="parTrans" cxnId="{2D65DCDF-BA63-4214-8494-78570417D045}">
      <dgm:prSet/>
      <dgm:spPr/>
      <dgm:t>
        <a:bodyPr/>
        <a:lstStyle/>
        <a:p>
          <a:endParaRPr lang="en-US"/>
        </a:p>
      </dgm:t>
    </dgm:pt>
    <dgm:pt modelId="{1AA2D1BE-F205-4F65-9E21-4220A57CC694}" type="sibTrans" cxnId="{2D65DCDF-BA63-4214-8494-78570417D045}">
      <dgm:prSet/>
      <dgm:spPr/>
      <dgm:t>
        <a:bodyPr/>
        <a:lstStyle/>
        <a:p>
          <a:endParaRPr lang="en-US"/>
        </a:p>
      </dgm:t>
    </dgm:pt>
    <dgm:pt modelId="{710623AD-7ED7-479B-845D-32460E9ED540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Thực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hiện</a:t>
          </a:r>
          <a:r>
            <a:rPr lang="en-US" b="1" dirty="0" smtClean="0">
              <a:solidFill>
                <a:schemeClr val="tx1"/>
              </a:solidFill>
            </a:rPr>
            <a:t>:</a:t>
          </a:r>
          <a:endParaRPr lang="en-US" dirty="0">
            <a:solidFill>
              <a:schemeClr val="tx1"/>
            </a:solidFill>
          </a:endParaRPr>
        </a:p>
      </dgm:t>
    </dgm:pt>
    <dgm:pt modelId="{278DAC77-2262-4616-AE2C-8BD18EF80F63}" type="parTrans" cxnId="{C5013C13-C9AA-4B28-A2A4-0F1E9AF7321C}">
      <dgm:prSet/>
      <dgm:spPr/>
      <dgm:t>
        <a:bodyPr/>
        <a:lstStyle/>
        <a:p>
          <a:endParaRPr lang="en-US"/>
        </a:p>
      </dgm:t>
    </dgm:pt>
    <dgm:pt modelId="{6046295A-2B96-4D73-B473-48FFD7ACD5BD}" type="sibTrans" cxnId="{C5013C13-C9AA-4B28-A2A4-0F1E9AF7321C}">
      <dgm:prSet/>
      <dgm:spPr/>
      <dgm:t>
        <a:bodyPr/>
        <a:lstStyle/>
        <a:p>
          <a:endParaRPr lang="en-US"/>
        </a:p>
      </dgm:t>
    </dgm:pt>
    <dgm:pt modelId="{8AC1E3CD-67E1-470D-A6E7-A9958851DF6E}">
      <dgm:prSet phldrT="[Text]" custT="1"/>
      <dgm:spPr/>
      <dgm:t>
        <a:bodyPr/>
        <a:lstStyle/>
        <a:p>
          <a:r>
            <a:rPr lang="en-US" sz="2400" dirty="0" smtClean="0"/>
            <a:t>May TP 5 </a:t>
          </a:r>
          <a:r>
            <a:rPr lang="en-US" sz="2400" dirty="0" err="1" smtClean="0"/>
            <a:t>bâu</a:t>
          </a:r>
          <a:r>
            <a:rPr lang="en-US" sz="2400" dirty="0" smtClean="0"/>
            <a:t> </a:t>
          </a:r>
          <a:r>
            <a:rPr lang="en-US" sz="2400" dirty="0" err="1" smtClean="0"/>
            <a:t>sơ</a:t>
          </a:r>
          <a:r>
            <a:rPr lang="en-US" sz="2400" dirty="0" smtClean="0"/>
            <a:t> mi</a:t>
          </a:r>
          <a:endParaRPr lang="en-US" sz="2400" dirty="0"/>
        </a:p>
      </dgm:t>
    </dgm:pt>
    <dgm:pt modelId="{97F2F50A-90C6-4C98-93D0-A75B8A8C0426}" type="parTrans" cxnId="{2D5A2C8F-8D03-4B56-AAA5-A22ADC01A3D5}">
      <dgm:prSet/>
      <dgm:spPr/>
      <dgm:t>
        <a:bodyPr/>
        <a:lstStyle/>
        <a:p>
          <a:endParaRPr lang="en-US"/>
        </a:p>
      </dgm:t>
    </dgm:pt>
    <dgm:pt modelId="{89BD1F86-29E2-440E-BB35-D9DF50874EA1}" type="sibTrans" cxnId="{2D5A2C8F-8D03-4B56-AAA5-A22ADC01A3D5}">
      <dgm:prSet/>
      <dgm:spPr/>
      <dgm:t>
        <a:bodyPr/>
        <a:lstStyle/>
        <a:p>
          <a:endParaRPr lang="en-US"/>
        </a:p>
      </dgm:t>
    </dgm:pt>
    <dgm:pt modelId="{20A7AF55-74F5-4A85-BB0B-0AE1A225244E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Dụng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cụ</a:t>
          </a:r>
          <a:r>
            <a:rPr lang="en-US" b="1" dirty="0" smtClean="0">
              <a:solidFill>
                <a:schemeClr val="tx1"/>
              </a:solidFill>
            </a:rPr>
            <a:t>:</a:t>
          </a:r>
          <a:endParaRPr lang="en-US" dirty="0">
            <a:solidFill>
              <a:schemeClr val="tx1"/>
            </a:solidFill>
          </a:endParaRPr>
        </a:p>
      </dgm:t>
    </dgm:pt>
    <dgm:pt modelId="{0B8D6F6E-A041-4642-8C47-9AC2B4A08CB7}" type="parTrans" cxnId="{3BFFDF3B-7190-4888-AAA4-E3914A449B80}">
      <dgm:prSet/>
      <dgm:spPr/>
      <dgm:t>
        <a:bodyPr/>
        <a:lstStyle/>
        <a:p>
          <a:endParaRPr lang="en-US"/>
        </a:p>
      </dgm:t>
    </dgm:pt>
    <dgm:pt modelId="{27B6E87D-9372-4374-A620-04CD97860BF5}" type="sibTrans" cxnId="{3BFFDF3B-7190-4888-AAA4-E3914A449B80}">
      <dgm:prSet/>
      <dgm:spPr/>
      <dgm:t>
        <a:bodyPr/>
        <a:lstStyle/>
        <a:p>
          <a:endParaRPr lang="en-US"/>
        </a:p>
      </dgm:t>
    </dgm:pt>
    <dgm:pt modelId="{1515244A-4297-41A1-9781-10E36B597E28}">
      <dgm:prSet phldrT="[Text]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Thiết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bị</a:t>
          </a:r>
          <a:r>
            <a:rPr lang="en-US" b="1" dirty="0" smtClean="0">
              <a:solidFill>
                <a:schemeClr val="tx1"/>
              </a:solidFill>
            </a:rPr>
            <a:t>:</a:t>
          </a:r>
          <a:endParaRPr lang="en-US" dirty="0">
            <a:solidFill>
              <a:schemeClr val="tx1"/>
            </a:solidFill>
          </a:endParaRPr>
        </a:p>
      </dgm:t>
    </dgm:pt>
    <dgm:pt modelId="{0E4BE034-8576-4A6F-B24F-BF9E3FB3A137}" type="parTrans" cxnId="{DD435F4E-EB34-4F20-AE24-5350E11FA45E}">
      <dgm:prSet/>
      <dgm:spPr/>
      <dgm:t>
        <a:bodyPr/>
        <a:lstStyle/>
        <a:p>
          <a:endParaRPr lang="en-US"/>
        </a:p>
      </dgm:t>
    </dgm:pt>
    <dgm:pt modelId="{2CA1840D-FD3E-4B32-8E3F-63A9357A80CA}" type="sibTrans" cxnId="{DD435F4E-EB34-4F20-AE24-5350E11FA45E}">
      <dgm:prSet/>
      <dgm:spPr/>
      <dgm:t>
        <a:bodyPr/>
        <a:lstStyle/>
        <a:p>
          <a:endParaRPr lang="en-US"/>
        </a:p>
      </dgm:t>
    </dgm:pt>
    <dgm:pt modelId="{F0F6C26C-6B68-4EE6-ADBD-E3CB801DDAED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Chỉ</a:t>
          </a:r>
          <a:r>
            <a:rPr lang="en-US" sz="2400" dirty="0" smtClean="0">
              <a:solidFill>
                <a:schemeClr val="tx1"/>
              </a:solidFill>
            </a:rPr>
            <a:t> may</a:t>
          </a:r>
        </a:p>
      </dgm:t>
    </dgm:pt>
    <dgm:pt modelId="{249323C0-C6AE-404D-863D-30F8792B7113}" type="parTrans" cxnId="{46B9D937-1A5E-4D8A-B90A-E0157F52CF96}">
      <dgm:prSet/>
      <dgm:spPr/>
      <dgm:t>
        <a:bodyPr/>
        <a:lstStyle/>
        <a:p>
          <a:endParaRPr lang="en-US"/>
        </a:p>
      </dgm:t>
    </dgm:pt>
    <dgm:pt modelId="{70642FEC-4926-4E0F-9F46-77B07131EC56}" type="sibTrans" cxnId="{46B9D937-1A5E-4D8A-B90A-E0157F52CF96}">
      <dgm:prSet/>
      <dgm:spPr/>
      <dgm:t>
        <a:bodyPr/>
        <a:lstStyle/>
        <a:p>
          <a:endParaRPr lang="en-US"/>
        </a:p>
      </dgm:t>
    </dgm:pt>
    <dgm:pt modelId="{833F1F45-3FC4-4F4F-BDFA-98C6D81BCC12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Phấn</a:t>
          </a:r>
          <a:r>
            <a:rPr lang="en-US" sz="2400" dirty="0" smtClean="0">
              <a:solidFill>
                <a:schemeClr val="tx1"/>
              </a:solidFill>
            </a:rPr>
            <a:t> may</a:t>
          </a:r>
        </a:p>
      </dgm:t>
    </dgm:pt>
    <dgm:pt modelId="{730A5EC6-32C0-4A35-859B-CB71FA6ABDFE}" type="parTrans" cxnId="{5C3EC090-D1A8-471F-98DC-A3F65C208B38}">
      <dgm:prSet/>
      <dgm:spPr/>
      <dgm:t>
        <a:bodyPr/>
        <a:lstStyle/>
        <a:p>
          <a:endParaRPr lang="en-US"/>
        </a:p>
      </dgm:t>
    </dgm:pt>
    <dgm:pt modelId="{D82500B8-3755-4E6C-BE7F-FEAB3375CE16}" type="sibTrans" cxnId="{5C3EC090-D1A8-471F-98DC-A3F65C208B38}">
      <dgm:prSet/>
      <dgm:spPr/>
      <dgm:t>
        <a:bodyPr/>
        <a:lstStyle/>
        <a:p>
          <a:endParaRPr lang="en-US"/>
        </a:p>
      </dgm:t>
    </dgm:pt>
    <dgm:pt modelId="{49FAC5B5-05CB-4E7C-AEA4-91376C9CD4E2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Keo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sơmi</a:t>
          </a:r>
          <a:endParaRPr lang="en-US" sz="2400" dirty="0" smtClean="0">
            <a:solidFill>
              <a:schemeClr val="tx1"/>
            </a:solidFill>
          </a:endParaRPr>
        </a:p>
      </dgm:t>
    </dgm:pt>
    <dgm:pt modelId="{EE5D3309-5E47-4A3E-BEA6-9EFD34B0E11F}" type="parTrans" cxnId="{B53B033A-D2CC-4A6D-A6AA-621C4B748370}">
      <dgm:prSet/>
      <dgm:spPr/>
      <dgm:t>
        <a:bodyPr/>
        <a:lstStyle/>
        <a:p>
          <a:endParaRPr lang="en-US"/>
        </a:p>
      </dgm:t>
    </dgm:pt>
    <dgm:pt modelId="{740AE83E-A4B0-4580-88F3-0802C169E59B}" type="sibTrans" cxnId="{B53B033A-D2CC-4A6D-A6AA-621C4B748370}">
      <dgm:prSet/>
      <dgm:spPr/>
      <dgm:t>
        <a:bodyPr/>
        <a:lstStyle/>
        <a:p>
          <a:endParaRPr lang="en-US"/>
        </a:p>
      </dgm:t>
    </dgm:pt>
    <dgm:pt modelId="{FDC5A401-6C01-448C-96A5-A7259C705583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Kéo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cắt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vải</a:t>
          </a:r>
          <a:endParaRPr lang="en-US" sz="2400" dirty="0"/>
        </a:p>
      </dgm:t>
    </dgm:pt>
    <dgm:pt modelId="{804D871B-DCCA-4D38-A637-1B41181FA0E6}" type="parTrans" cxnId="{1C61134B-9DF6-4AEC-8822-1A4840C6EFE6}">
      <dgm:prSet/>
      <dgm:spPr/>
      <dgm:t>
        <a:bodyPr/>
        <a:lstStyle/>
        <a:p>
          <a:endParaRPr lang="en-US"/>
        </a:p>
      </dgm:t>
    </dgm:pt>
    <dgm:pt modelId="{639820D4-1C40-4A98-B155-426B339BC92F}" type="sibTrans" cxnId="{1C61134B-9DF6-4AEC-8822-1A4840C6EFE6}">
      <dgm:prSet/>
      <dgm:spPr/>
      <dgm:t>
        <a:bodyPr/>
        <a:lstStyle/>
        <a:p>
          <a:endParaRPr lang="en-US"/>
        </a:p>
      </dgm:t>
    </dgm:pt>
    <dgm:pt modelId="{9EB95747-060F-45EC-8EA8-5AF3577C3896}">
      <dgm:prSet custT="1"/>
      <dgm:spPr/>
      <dgm:t>
        <a:bodyPr/>
        <a:lstStyle/>
        <a:p>
          <a:r>
            <a:rPr lang="en-US" sz="2400" dirty="0" smtClean="0">
              <a:solidFill>
                <a:schemeClr val="tx1"/>
              </a:solidFill>
            </a:rPr>
            <a:t>Kim may </a:t>
          </a:r>
          <a:r>
            <a:rPr lang="en-US" sz="2400" dirty="0" err="1" smtClean="0">
              <a:solidFill>
                <a:schemeClr val="tx1"/>
              </a:solidFill>
            </a:rPr>
            <a:t>tay</a:t>
          </a:r>
          <a:endParaRPr lang="en-US" sz="2400" dirty="0" smtClean="0">
            <a:solidFill>
              <a:schemeClr val="tx1"/>
            </a:solidFill>
          </a:endParaRPr>
        </a:p>
      </dgm:t>
    </dgm:pt>
    <dgm:pt modelId="{40369C3A-4C88-4B94-A317-FEC7C426DA7D}" type="parTrans" cxnId="{8729DBD5-8C9D-4758-A558-E40CE59F82A2}">
      <dgm:prSet/>
      <dgm:spPr/>
      <dgm:t>
        <a:bodyPr/>
        <a:lstStyle/>
        <a:p>
          <a:endParaRPr lang="en-US"/>
        </a:p>
      </dgm:t>
    </dgm:pt>
    <dgm:pt modelId="{95F0D22F-9620-4D93-97B7-85C20D43D784}" type="sibTrans" cxnId="{8729DBD5-8C9D-4758-A558-E40CE59F82A2}">
      <dgm:prSet/>
      <dgm:spPr/>
      <dgm:t>
        <a:bodyPr/>
        <a:lstStyle/>
        <a:p>
          <a:endParaRPr lang="en-US"/>
        </a:p>
      </dgm:t>
    </dgm:pt>
    <dgm:pt modelId="{2AD6B5FE-094A-4942-865B-CEAF9B816138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Thước</a:t>
          </a:r>
          <a:endParaRPr lang="en-US" sz="2400" dirty="0" smtClean="0">
            <a:solidFill>
              <a:schemeClr val="tx1"/>
            </a:solidFill>
          </a:endParaRPr>
        </a:p>
      </dgm:t>
    </dgm:pt>
    <dgm:pt modelId="{96AF8812-D7BE-4B0A-9CDF-FADAE9E36755}" type="parTrans" cxnId="{670CEE91-B5C0-4E6E-9BE0-BB7B778F31B4}">
      <dgm:prSet/>
      <dgm:spPr/>
      <dgm:t>
        <a:bodyPr/>
        <a:lstStyle/>
        <a:p>
          <a:endParaRPr lang="en-US"/>
        </a:p>
      </dgm:t>
    </dgm:pt>
    <dgm:pt modelId="{1DD82F46-3CE9-4A32-9EBE-3BCCD0B15CB1}" type="sibTrans" cxnId="{670CEE91-B5C0-4E6E-9BE0-BB7B778F31B4}">
      <dgm:prSet/>
      <dgm:spPr/>
      <dgm:t>
        <a:bodyPr/>
        <a:lstStyle/>
        <a:p>
          <a:endParaRPr lang="en-US"/>
        </a:p>
      </dgm:t>
    </dgm:pt>
    <dgm:pt modelId="{D248DAC2-877F-4FD8-94F1-96D22470AF12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Thuyền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suốt</a:t>
          </a:r>
          <a:endParaRPr lang="en-US" sz="2400" dirty="0" smtClean="0">
            <a:solidFill>
              <a:schemeClr val="tx1"/>
            </a:solidFill>
          </a:endParaRPr>
        </a:p>
      </dgm:t>
    </dgm:pt>
    <dgm:pt modelId="{F5901936-63E8-48DD-9830-28C52A4AFFF9}" type="parTrans" cxnId="{3226AE10-8F6F-4185-BC1C-EE7A16DE5A32}">
      <dgm:prSet/>
      <dgm:spPr/>
      <dgm:t>
        <a:bodyPr/>
        <a:lstStyle/>
        <a:p>
          <a:endParaRPr lang="en-US"/>
        </a:p>
      </dgm:t>
    </dgm:pt>
    <dgm:pt modelId="{29D43451-9A2E-4FEE-A861-17A1B39E0946}" type="sibTrans" cxnId="{3226AE10-8F6F-4185-BC1C-EE7A16DE5A32}">
      <dgm:prSet/>
      <dgm:spPr/>
      <dgm:t>
        <a:bodyPr/>
        <a:lstStyle/>
        <a:p>
          <a:endParaRPr lang="en-US"/>
        </a:p>
      </dgm:t>
    </dgm:pt>
    <dgm:pt modelId="{711878F7-617F-4AA3-B3D0-ADC48D510CC3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Máy</a:t>
          </a:r>
          <a:r>
            <a:rPr lang="en-US" sz="2400" dirty="0" smtClean="0">
              <a:solidFill>
                <a:schemeClr val="tx1"/>
              </a:solidFill>
            </a:rPr>
            <a:t> may</a:t>
          </a:r>
          <a:endParaRPr lang="en-US" sz="2400" dirty="0"/>
        </a:p>
      </dgm:t>
    </dgm:pt>
    <dgm:pt modelId="{24C7AC52-E2E9-437D-83BF-E8CA12B40C1B}" type="parTrans" cxnId="{677A9F66-0D4B-451D-B05D-F5EB29CDC59C}">
      <dgm:prSet/>
      <dgm:spPr/>
      <dgm:t>
        <a:bodyPr/>
        <a:lstStyle/>
        <a:p>
          <a:endParaRPr lang="en-US"/>
        </a:p>
      </dgm:t>
    </dgm:pt>
    <dgm:pt modelId="{083D2316-624D-44A0-ABF5-D57ECF63FD32}" type="sibTrans" cxnId="{677A9F66-0D4B-451D-B05D-F5EB29CDC59C}">
      <dgm:prSet/>
      <dgm:spPr/>
      <dgm:t>
        <a:bodyPr/>
        <a:lstStyle/>
        <a:p>
          <a:endParaRPr lang="en-US"/>
        </a:p>
      </dgm:t>
    </dgm:pt>
    <dgm:pt modelId="{DA312438-4093-470E-B211-5EDF272EC461}">
      <dgm:prSet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Bàn</a:t>
          </a:r>
          <a:r>
            <a:rPr lang="en-US" sz="2400" dirty="0" smtClean="0">
              <a:solidFill>
                <a:schemeClr val="tx1"/>
              </a:solidFill>
            </a:rPr>
            <a:t> </a:t>
          </a:r>
          <a:r>
            <a:rPr lang="en-US" sz="2400" dirty="0" err="1" smtClean="0">
              <a:solidFill>
                <a:schemeClr val="tx1"/>
              </a:solidFill>
            </a:rPr>
            <a:t>ủi</a:t>
          </a:r>
          <a:endParaRPr lang="en-US" sz="2400" dirty="0" smtClean="0">
            <a:solidFill>
              <a:schemeClr val="tx1"/>
            </a:solidFill>
          </a:endParaRPr>
        </a:p>
      </dgm:t>
    </dgm:pt>
    <dgm:pt modelId="{32888B58-C510-4D9B-B14C-DA2F47187EB4}" type="parTrans" cxnId="{7D7C0AA6-F844-454D-8875-EA15C6DA67C4}">
      <dgm:prSet/>
      <dgm:spPr/>
      <dgm:t>
        <a:bodyPr/>
        <a:lstStyle/>
        <a:p>
          <a:endParaRPr lang="en-US"/>
        </a:p>
      </dgm:t>
    </dgm:pt>
    <dgm:pt modelId="{4126EC11-F56B-4896-997D-81272EA62FB8}" type="sibTrans" cxnId="{7D7C0AA6-F844-454D-8875-EA15C6DA67C4}">
      <dgm:prSet/>
      <dgm:spPr/>
      <dgm:t>
        <a:bodyPr/>
        <a:lstStyle/>
        <a:p>
          <a:endParaRPr lang="en-US"/>
        </a:p>
      </dgm:t>
    </dgm:pt>
    <dgm:pt modelId="{0F52848C-A7F2-4D7A-ACE0-9224E162B874}" type="pres">
      <dgm:prSet presAssocID="{135C1334-9A42-48B6-9519-93BD1640DE3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ECC532-96CD-4A3F-B657-59B3BF90AFDE}" type="pres">
      <dgm:prSet presAssocID="{519C1714-014A-4215-AA6E-7D50B3AB837F}" presName="composite" presStyleCnt="0"/>
      <dgm:spPr/>
    </dgm:pt>
    <dgm:pt modelId="{0B56EC02-BBA0-4EE6-9F2B-D32C142FC31D}" type="pres">
      <dgm:prSet presAssocID="{519C1714-014A-4215-AA6E-7D50B3AB837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372DA-DD95-4DD3-A897-0BAFCFA6B048}" type="pres">
      <dgm:prSet presAssocID="{519C1714-014A-4215-AA6E-7D50B3AB837F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E20FD7-5321-4572-916D-CD2D039B51C8}" type="pres">
      <dgm:prSet presAssocID="{95BFC2E9-F4A3-45E0-AA3F-552880594BB1}" presName="space" presStyleCnt="0"/>
      <dgm:spPr/>
    </dgm:pt>
    <dgm:pt modelId="{323A5A29-62AB-4115-8C5F-BE0BB21D22C3}" type="pres">
      <dgm:prSet presAssocID="{20A7AF55-74F5-4A85-BB0B-0AE1A225244E}" presName="composite" presStyleCnt="0"/>
      <dgm:spPr/>
    </dgm:pt>
    <dgm:pt modelId="{710C97D8-85C7-46DE-B907-C59D1607A19E}" type="pres">
      <dgm:prSet presAssocID="{20A7AF55-74F5-4A85-BB0B-0AE1A225244E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FE04C1-D9E8-43A1-9405-292EA3FC6191}" type="pres">
      <dgm:prSet presAssocID="{20A7AF55-74F5-4A85-BB0B-0AE1A225244E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B3B843-FBC2-4D3D-A705-A4C54A7F37A6}" type="pres">
      <dgm:prSet presAssocID="{27B6E87D-9372-4374-A620-04CD97860BF5}" presName="space" presStyleCnt="0"/>
      <dgm:spPr/>
    </dgm:pt>
    <dgm:pt modelId="{6E1E1278-5203-45E5-9B57-57F0481D2B02}" type="pres">
      <dgm:prSet presAssocID="{1515244A-4297-41A1-9781-10E36B597E28}" presName="composite" presStyleCnt="0"/>
      <dgm:spPr/>
    </dgm:pt>
    <dgm:pt modelId="{2D51BAEE-D399-4F57-9D00-27FD4E03561B}" type="pres">
      <dgm:prSet presAssocID="{1515244A-4297-41A1-9781-10E36B597E28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D8781E-9E15-4F29-B5F4-5A8B0380B882}" type="pres">
      <dgm:prSet presAssocID="{1515244A-4297-41A1-9781-10E36B597E28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088D04-BDE9-4F60-B068-689EB127B354}" type="pres">
      <dgm:prSet presAssocID="{2CA1840D-FD3E-4B32-8E3F-63A9357A80CA}" presName="space" presStyleCnt="0"/>
      <dgm:spPr/>
    </dgm:pt>
    <dgm:pt modelId="{6C04A71D-A1C5-45D7-99E7-CFEE517CF038}" type="pres">
      <dgm:prSet presAssocID="{710623AD-7ED7-479B-845D-32460E9ED540}" presName="composite" presStyleCnt="0"/>
      <dgm:spPr/>
    </dgm:pt>
    <dgm:pt modelId="{0B5A2AF4-BC5C-4E6F-8721-35C5A8DEFE8B}" type="pres">
      <dgm:prSet presAssocID="{710623AD-7ED7-479B-845D-32460E9ED540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24DF42-343C-43CC-B8ED-F2961B436D60}" type="pres">
      <dgm:prSet presAssocID="{710623AD-7ED7-479B-845D-32460E9ED540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E43EBA-D880-45BF-8694-85D89C87B921}" type="presOf" srcId="{833F1F45-3FC4-4F4F-BDFA-98C6D81BCC12}" destId="{F40372DA-DD95-4DD3-A897-0BAFCFA6B048}" srcOrd="0" destOrd="2" presId="urn:microsoft.com/office/officeart/2005/8/layout/hList1"/>
    <dgm:cxn modelId="{7D7C0AA6-F844-454D-8875-EA15C6DA67C4}" srcId="{1515244A-4297-41A1-9781-10E36B597E28}" destId="{DA312438-4093-470E-B211-5EDF272EC461}" srcOrd="1" destOrd="0" parTransId="{32888B58-C510-4D9B-B14C-DA2F47187EB4}" sibTransId="{4126EC11-F56B-4896-997D-81272EA62FB8}"/>
    <dgm:cxn modelId="{1E9C454A-237B-44F5-B795-0DDC4253E231}" type="presOf" srcId="{FDC5A401-6C01-448C-96A5-A7259C705583}" destId="{1BFE04C1-D9E8-43A1-9405-292EA3FC6191}" srcOrd="0" destOrd="0" presId="urn:microsoft.com/office/officeart/2005/8/layout/hList1"/>
    <dgm:cxn modelId="{A28A0390-52A6-4912-A0A2-BCFCC6D4320B}" type="presOf" srcId="{F0F6C26C-6B68-4EE6-ADBD-E3CB801DDAED}" destId="{F40372DA-DD95-4DD3-A897-0BAFCFA6B048}" srcOrd="0" destOrd="1" presId="urn:microsoft.com/office/officeart/2005/8/layout/hList1"/>
    <dgm:cxn modelId="{2D5A2C8F-8D03-4B56-AAA5-A22ADC01A3D5}" srcId="{710623AD-7ED7-479B-845D-32460E9ED540}" destId="{8AC1E3CD-67E1-470D-A6E7-A9958851DF6E}" srcOrd="0" destOrd="0" parTransId="{97F2F50A-90C6-4C98-93D0-A75B8A8C0426}" sibTransId="{89BD1F86-29E2-440E-BB35-D9DF50874EA1}"/>
    <dgm:cxn modelId="{C0F9D276-7602-4F70-BD55-6F0F281F374C}" type="presOf" srcId="{9EB95747-060F-45EC-8EA8-5AF3577C3896}" destId="{1BFE04C1-D9E8-43A1-9405-292EA3FC6191}" srcOrd="0" destOrd="1" presId="urn:microsoft.com/office/officeart/2005/8/layout/hList1"/>
    <dgm:cxn modelId="{143410C8-920B-482B-A413-B97315E3D2B7}" type="presOf" srcId="{D248DAC2-877F-4FD8-94F1-96D22470AF12}" destId="{1BFE04C1-D9E8-43A1-9405-292EA3FC6191}" srcOrd="0" destOrd="3" presId="urn:microsoft.com/office/officeart/2005/8/layout/hList1"/>
    <dgm:cxn modelId="{46B9D937-1A5E-4D8A-B90A-E0157F52CF96}" srcId="{519C1714-014A-4215-AA6E-7D50B3AB837F}" destId="{F0F6C26C-6B68-4EE6-ADBD-E3CB801DDAED}" srcOrd="1" destOrd="0" parTransId="{249323C0-C6AE-404D-863D-30F8792B7113}" sibTransId="{70642FEC-4926-4E0F-9F46-77B07131EC56}"/>
    <dgm:cxn modelId="{C1D93D36-5EAA-4BCA-9D2E-16D9CC3C6760}" type="presOf" srcId="{135C1334-9A42-48B6-9519-93BD1640DE3C}" destId="{0F52848C-A7F2-4D7A-ACE0-9224E162B874}" srcOrd="0" destOrd="0" presId="urn:microsoft.com/office/officeart/2005/8/layout/hList1"/>
    <dgm:cxn modelId="{EAB5AC3F-3E0D-48BD-83CF-E183216F5351}" type="presOf" srcId="{8AC1E3CD-67E1-470D-A6E7-A9958851DF6E}" destId="{FC24DF42-343C-43CC-B8ED-F2961B436D60}" srcOrd="0" destOrd="0" presId="urn:microsoft.com/office/officeart/2005/8/layout/hList1"/>
    <dgm:cxn modelId="{C5013C13-C9AA-4B28-A2A4-0F1E9AF7321C}" srcId="{135C1334-9A42-48B6-9519-93BD1640DE3C}" destId="{710623AD-7ED7-479B-845D-32460E9ED540}" srcOrd="3" destOrd="0" parTransId="{278DAC77-2262-4616-AE2C-8BD18EF80F63}" sibTransId="{6046295A-2B96-4D73-B473-48FFD7ACD5BD}"/>
    <dgm:cxn modelId="{B53B033A-D2CC-4A6D-A6AA-621C4B748370}" srcId="{519C1714-014A-4215-AA6E-7D50B3AB837F}" destId="{49FAC5B5-05CB-4E7C-AEA4-91376C9CD4E2}" srcOrd="3" destOrd="0" parTransId="{EE5D3309-5E47-4A3E-BEA6-9EFD34B0E11F}" sibTransId="{740AE83E-A4B0-4580-88F3-0802C169E59B}"/>
    <dgm:cxn modelId="{3BFFDF3B-7190-4888-AAA4-E3914A449B80}" srcId="{135C1334-9A42-48B6-9519-93BD1640DE3C}" destId="{20A7AF55-74F5-4A85-BB0B-0AE1A225244E}" srcOrd="1" destOrd="0" parTransId="{0B8D6F6E-A041-4642-8C47-9AC2B4A08CB7}" sibTransId="{27B6E87D-9372-4374-A620-04CD97860BF5}"/>
    <dgm:cxn modelId="{34C8BFE6-02EA-43A8-939D-3C8C5E9147BF}" type="presOf" srcId="{1515244A-4297-41A1-9781-10E36B597E28}" destId="{2D51BAEE-D399-4F57-9D00-27FD4E03561B}" srcOrd="0" destOrd="0" presId="urn:microsoft.com/office/officeart/2005/8/layout/hList1"/>
    <dgm:cxn modelId="{A5DA6002-8DA4-406F-AD2B-E67B369D9698}" type="presOf" srcId="{49FAC5B5-05CB-4E7C-AEA4-91376C9CD4E2}" destId="{F40372DA-DD95-4DD3-A897-0BAFCFA6B048}" srcOrd="0" destOrd="3" presId="urn:microsoft.com/office/officeart/2005/8/layout/hList1"/>
    <dgm:cxn modelId="{5C3EC090-D1A8-471F-98DC-A3F65C208B38}" srcId="{519C1714-014A-4215-AA6E-7D50B3AB837F}" destId="{833F1F45-3FC4-4F4F-BDFA-98C6D81BCC12}" srcOrd="2" destOrd="0" parTransId="{730A5EC6-32C0-4A35-859B-CB71FA6ABDFE}" sibTransId="{D82500B8-3755-4E6C-BE7F-FEAB3375CE16}"/>
    <dgm:cxn modelId="{5231517F-CC4B-4756-8536-D95C680D03B6}" type="presOf" srcId="{DA312438-4093-470E-B211-5EDF272EC461}" destId="{A1D8781E-9E15-4F29-B5F4-5A8B0380B882}" srcOrd="0" destOrd="1" presId="urn:microsoft.com/office/officeart/2005/8/layout/hList1"/>
    <dgm:cxn modelId="{3226AE10-8F6F-4185-BC1C-EE7A16DE5A32}" srcId="{20A7AF55-74F5-4A85-BB0B-0AE1A225244E}" destId="{D248DAC2-877F-4FD8-94F1-96D22470AF12}" srcOrd="3" destOrd="0" parTransId="{F5901936-63E8-48DD-9830-28C52A4AFFF9}" sibTransId="{29D43451-9A2E-4FEE-A861-17A1B39E0946}"/>
    <dgm:cxn modelId="{5A426942-AE24-4889-A311-CB27E66F12B4}" type="presOf" srcId="{519C1714-014A-4215-AA6E-7D50B3AB837F}" destId="{0B56EC02-BBA0-4EE6-9F2B-D32C142FC31D}" srcOrd="0" destOrd="0" presId="urn:microsoft.com/office/officeart/2005/8/layout/hList1"/>
    <dgm:cxn modelId="{1E13156D-F553-4014-A926-CEEDC4074CC8}" type="presOf" srcId="{F841859C-EB4E-4E15-AC45-D6F977DC53B4}" destId="{F40372DA-DD95-4DD3-A897-0BAFCFA6B048}" srcOrd="0" destOrd="0" presId="urn:microsoft.com/office/officeart/2005/8/layout/hList1"/>
    <dgm:cxn modelId="{670CEE91-B5C0-4E6E-9BE0-BB7B778F31B4}" srcId="{20A7AF55-74F5-4A85-BB0B-0AE1A225244E}" destId="{2AD6B5FE-094A-4942-865B-CEAF9B816138}" srcOrd="2" destOrd="0" parTransId="{96AF8812-D7BE-4B0A-9CDF-FADAE9E36755}" sibTransId="{1DD82F46-3CE9-4A32-9EBE-3BCCD0B15CB1}"/>
    <dgm:cxn modelId="{9F5B8038-E366-4DB7-AACD-F5B78093E7CD}" type="presOf" srcId="{711878F7-617F-4AA3-B3D0-ADC48D510CC3}" destId="{A1D8781E-9E15-4F29-B5F4-5A8B0380B882}" srcOrd="0" destOrd="0" presId="urn:microsoft.com/office/officeart/2005/8/layout/hList1"/>
    <dgm:cxn modelId="{F135150E-A803-4FDE-B2B4-25C956CBF1F9}" type="presOf" srcId="{20A7AF55-74F5-4A85-BB0B-0AE1A225244E}" destId="{710C97D8-85C7-46DE-B907-C59D1607A19E}" srcOrd="0" destOrd="0" presId="urn:microsoft.com/office/officeart/2005/8/layout/hList1"/>
    <dgm:cxn modelId="{9D360DB3-8A8A-49A6-AC72-EBB076D1F2DB}" type="presOf" srcId="{710623AD-7ED7-479B-845D-32460E9ED540}" destId="{0B5A2AF4-BC5C-4E6F-8721-35C5A8DEFE8B}" srcOrd="0" destOrd="0" presId="urn:microsoft.com/office/officeart/2005/8/layout/hList1"/>
    <dgm:cxn modelId="{2D65DCDF-BA63-4214-8494-78570417D045}" srcId="{519C1714-014A-4215-AA6E-7D50B3AB837F}" destId="{F841859C-EB4E-4E15-AC45-D6F977DC53B4}" srcOrd="0" destOrd="0" parTransId="{EAC422C6-7ABA-4BDF-AB15-1C0182B098A1}" sibTransId="{1AA2D1BE-F205-4F65-9E21-4220A57CC694}"/>
    <dgm:cxn modelId="{3661E1E6-057D-4FA5-A116-C4C500F0537A}" srcId="{135C1334-9A42-48B6-9519-93BD1640DE3C}" destId="{519C1714-014A-4215-AA6E-7D50B3AB837F}" srcOrd="0" destOrd="0" parTransId="{CAE70A13-90BA-4D5E-927F-AE215C1197C0}" sibTransId="{95BFC2E9-F4A3-45E0-AA3F-552880594BB1}"/>
    <dgm:cxn modelId="{677A9F66-0D4B-451D-B05D-F5EB29CDC59C}" srcId="{1515244A-4297-41A1-9781-10E36B597E28}" destId="{711878F7-617F-4AA3-B3D0-ADC48D510CC3}" srcOrd="0" destOrd="0" parTransId="{24C7AC52-E2E9-437D-83BF-E8CA12B40C1B}" sibTransId="{083D2316-624D-44A0-ABF5-D57ECF63FD32}"/>
    <dgm:cxn modelId="{DD435F4E-EB34-4F20-AE24-5350E11FA45E}" srcId="{135C1334-9A42-48B6-9519-93BD1640DE3C}" destId="{1515244A-4297-41A1-9781-10E36B597E28}" srcOrd="2" destOrd="0" parTransId="{0E4BE034-8576-4A6F-B24F-BF9E3FB3A137}" sibTransId="{2CA1840D-FD3E-4B32-8E3F-63A9357A80CA}"/>
    <dgm:cxn modelId="{8729DBD5-8C9D-4758-A558-E40CE59F82A2}" srcId="{20A7AF55-74F5-4A85-BB0B-0AE1A225244E}" destId="{9EB95747-060F-45EC-8EA8-5AF3577C3896}" srcOrd="1" destOrd="0" parTransId="{40369C3A-4C88-4B94-A317-FEC7C426DA7D}" sibTransId="{95F0D22F-9620-4D93-97B7-85C20D43D784}"/>
    <dgm:cxn modelId="{38E366BB-0171-422F-B56F-FDED44DEF002}" type="presOf" srcId="{2AD6B5FE-094A-4942-865B-CEAF9B816138}" destId="{1BFE04C1-D9E8-43A1-9405-292EA3FC6191}" srcOrd="0" destOrd="2" presId="urn:microsoft.com/office/officeart/2005/8/layout/hList1"/>
    <dgm:cxn modelId="{1C61134B-9DF6-4AEC-8822-1A4840C6EFE6}" srcId="{20A7AF55-74F5-4A85-BB0B-0AE1A225244E}" destId="{FDC5A401-6C01-448C-96A5-A7259C705583}" srcOrd="0" destOrd="0" parTransId="{804D871B-DCCA-4D38-A637-1B41181FA0E6}" sibTransId="{639820D4-1C40-4A98-B155-426B339BC92F}"/>
    <dgm:cxn modelId="{F31DBB25-319F-4DC5-8679-B1D47F043BB1}" type="presParOf" srcId="{0F52848C-A7F2-4D7A-ACE0-9224E162B874}" destId="{A5ECC532-96CD-4A3F-B657-59B3BF90AFDE}" srcOrd="0" destOrd="0" presId="urn:microsoft.com/office/officeart/2005/8/layout/hList1"/>
    <dgm:cxn modelId="{81E83A9B-3303-43BA-97AA-0721EE0183F1}" type="presParOf" srcId="{A5ECC532-96CD-4A3F-B657-59B3BF90AFDE}" destId="{0B56EC02-BBA0-4EE6-9F2B-D32C142FC31D}" srcOrd="0" destOrd="0" presId="urn:microsoft.com/office/officeart/2005/8/layout/hList1"/>
    <dgm:cxn modelId="{2AFD2852-AB89-4FF4-8FE2-B4A5A8A00742}" type="presParOf" srcId="{A5ECC532-96CD-4A3F-B657-59B3BF90AFDE}" destId="{F40372DA-DD95-4DD3-A897-0BAFCFA6B048}" srcOrd="1" destOrd="0" presId="urn:microsoft.com/office/officeart/2005/8/layout/hList1"/>
    <dgm:cxn modelId="{981B1765-3D02-4AA7-9ED8-EC0DB1162B0E}" type="presParOf" srcId="{0F52848C-A7F2-4D7A-ACE0-9224E162B874}" destId="{25E20FD7-5321-4572-916D-CD2D039B51C8}" srcOrd="1" destOrd="0" presId="urn:microsoft.com/office/officeart/2005/8/layout/hList1"/>
    <dgm:cxn modelId="{522C355D-1B69-460D-9B29-90E93CD82E40}" type="presParOf" srcId="{0F52848C-A7F2-4D7A-ACE0-9224E162B874}" destId="{323A5A29-62AB-4115-8C5F-BE0BB21D22C3}" srcOrd="2" destOrd="0" presId="urn:microsoft.com/office/officeart/2005/8/layout/hList1"/>
    <dgm:cxn modelId="{90805283-3561-4040-88AE-CCC4DDDEE604}" type="presParOf" srcId="{323A5A29-62AB-4115-8C5F-BE0BB21D22C3}" destId="{710C97D8-85C7-46DE-B907-C59D1607A19E}" srcOrd="0" destOrd="0" presId="urn:microsoft.com/office/officeart/2005/8/layout/hList1"/>
    <dgm:cxn modelId="{43EDD674-34D9-476E-8631-4B07F1D0A02F}" type="presParOf" srcId="{323A5A29-62AB-4115-8C5F-BE0BB21D22C3}" destId="{1BFE04C1-D9E8-43A1-9405-292EA3FC6191}" srcOrd="1" destOrd="0" presId="urn:microsoft.com/office/officeart/2005/8/layout/hList1"/>
    <dgm:cxn modelId="{3A5E3297-DB27-4918-87A2-54721E9EE34E}" type="presParOf" srcId="{0F52848C-A7F2-4D7A-ACE0-9224E162B874}" destId="{6BB3B843-FBC2-4D3D-A705-A4C54A7F37A6}" srcOrd="3" destOrd="0" presId="urn:microsoft.com/office/officeart/2005/8/layout/hList1"/>
    <dgm:cxn modelId="{635B66F7-63A6-42E0-8C96-2A7C01AB3D84}" type="presParOf" srcId="{0F52848C-A7F2-4D7A-ACE0-9224E162B874}" destId="{6E1E1278-5203-45E5-9B57-57F0481D2B02}" srcOrd="4" destOrd="0" presId="urn:microsoft.com/office/officeart/2005/8/layout/hList1"/>
    <dgm:cxn modelId="{2209072B-2877-4D5A-80C7-DA5BACAE78AE}" type="presParOf" srcId="{6E1E1278-5203-45E5-9B57-57F0481D2B02}" destId="{2D51BAEE-D399-4F57-9D00-27FD4E03561B}" srcOrd="0" destOrd="0" presId="urn:microsoft.com/office/officeart/2005/8/layout/hList1"/>
    <dgm:cxn modelId="{9533778E-9906-4B02-9D26-D1DA05D09968}" type="presParOf" srcId="{6E1E1278-5203-45E5-9B57-57F0481D2B02}" destId="{A1D8781E-9E15-4F29-B5F4-5A8B0380B882}" srcOrd="1" destOrd="0" presId="urn:microsoft.com/office/officeart/2005/8/layout/hList1"/>
    <dgm:cxn modelId="{49B05B13-50AF-473D-80ED-B12115DE6184}" type="presParOf" srcId="{0F52848C-A7F2-4D7A-ACE0-9224E162B874}" destId="{64088D04-BDE9-4F60-B068-689EB127B354}" srcOrd="5" destOrd="0" presId="urn:microsoft.com/office/officeart/2005/8/layout/hList1"/>
    <dgm:cxn modelId="{E3A19FE8-589E-4A24-9003-9E4A427C2D69}" type="presParOf" srcId="{0F52848C-A7F2-4D7A-ACE0-9224E162B874}" destId="{6C04A71D-A1C5-45D7-99E7-CFEE517CF038}" srcOrd="6" destOrd="0" presId="urn:microsoft.com/office/officeart/2005/8/layout/hList1"/>
    <dgm:cxn modelId="{B75B93E6-D7A6-41B3-A6BF-646CFD6C33EE}" type="presParOf" srcId="{6C04A71D-A1C5-45D7-99E7-CFEE517CF038}" destId="{0B5A2AF4-BC5C-4E6F-8721-35C5A8DEFE8B}" srcOrd="0" destOrd="0" presId="urn:microsoft.com/office/officeart/2005/8/layout/hList1"/>
    <dgm:cxn modelId="{18B89F99-48D1-49C6-B9B6-2A29AA57C642}" type="presParOf" srcId="{6C04A71D-A1C5-45D7-99E7-CFEE517CF038}" destId="{FC24DF42-343C-43CC-B8ED-F2961B436D60}" srcOrd="1" destOrd="0" presId="urn:microsoft.com/office/officeart/2005/8/layout/h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334DB3-3E4F-4D87-AA09-EC1D00626026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D6B37-65FD-4724-884A-0DB61B56CF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20D4E-441F-453C-9C38-8BBC1C98201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20D4E-441F-453C-9C38-8BBC1C98201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E20D4E-441F-453C-9C38-8BBC1C98201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08C32-16DF-4238-921F-583A1238D1F9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1921A-65C8-47ED-B937-B89AE953147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9144000" cy="68580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TRƯỜNG CAO ĐẲNG LÝ TỰ TRỌNG TP.HỒ CHÍ MINH</a:t>
            </a:r>
            <a:br>
              <a:rPr lang="en-US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n-US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KHOA CÔNG NGHỆ MAY-THỜI TRANG</a:t>
            </a:r>
            <a:endParaRPr lang="en-US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1" descr="LogoTruo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3800" y="838200"/>
            <a:ext cx="1676400" cy="17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19400" y="6519446"/>
            <a:ext cx="34949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 smtClean="0">
                <a:latin typeface="Arial" pitchFamily="34" charset="0"/>
                <a:cs typeface="Arial" pitchFamily="34" charset="0"/>
              </a:rPr>
              <a:t>TP.HỒ CHÍ MINH NGÀY 24/11/2017</a:t>
            </a:r>
            <a:endParaRPr lang="en-US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0" y="2438400"/>
            <a:ext cx="6247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CÔNG NGHỆ MAY CƠ BẢN </a:t>
            </a:r>
            <a:endParaRPr lang="en-US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:\Users\HONG THAO\Desktop\1a4c4a162ef5cb9aa0a48a5abe488d57--fashion-flats-fashion-m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37083" y="3564319"/>
            <a:ext cx="1496739" cy="1995652"/>
          </a:xfrm>
          <a:prstGeom prst="rect">
            <a:avLst/>
          </a:prstGeom>
          <a:noFill/>
        </p:spPr>
      </p:pic>
      <p:pic>
        <p:nvPicPr>
          <p:cNvPr id="8" name="Picture 2" descr="C:\Users\HONG THAO\Desktop\1375_technical_drawing_679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34439" y="3206989"/>
            <a:ext cx="2717389" cy="2710312"/>
          </a:xfrm>
          <a:prstGeom prst="rect">
            <a:avLst/>
          </a:prstGeom>
          <a:noFill/>
        </p:spPr>
      </p:pic>
      <p:pic>
        <p:nvPicPr>
          <p:cNvPr id="9" name="Picture 2" descr="C:\Users\HONG THAO\Desktop\túi mổ dây kéo\651201e38949f77fc8d229594489e22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4482" y="3642543"/>
            <a:ext cx="1836683" cy="1950943"/>
          </a:xfrm>
          <a:prstGeom prst="rect">
            <a:avLst/>
          </a:prstGeom>
          <a:noFill/>
        </p:spPr>
      </p:pic>
      <p:pic>
        <p:nvPicPr>
          <p:cNvPr id="10" name="Picture 3" descr="C:\Users\HONG THAO\Desktop\túi mổ dây kéo\406819f1c56c386a1baf516cf40d42e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5336" y="3419157"/>
            <a:ext cx="1438772" cy="2195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</p:spPr>
        <p:txBody>
          <a:bodyPr>
            <a:noAutofit/>
          </a:bodyPr>
          <a:lstStyle/>
          <a:p>
            <a:r>
              <a:rPr lang="en-US" sz="2800" b="1" dirty="0" err="1" smtClean="0">
                <a:solidFill>
                  <a:schemeClr val="tx2"/>
                </a:solidFill>
                <a:latin typeface="+mn-lt"/>
                <a:cs typeface="Times New Roman" pitchFamily="18" charset="0"/>
              </a:rPr>
              <a:t>Chương</a:t>
            </a:r>
            <a:r>
              <a:rPr lang="en-US" sz="2800" b="1" dirty="0" smtClean="0">
                <a:solidFill>
                  <a:schemeClr val="tx2"/>
                </a:solidFill>
                <a:latin typeface="+mn-lt"/>
                <a:cs typeface="Times New Roman" pitchFamily="18" charset="0"/>
              </a:rPr>
              <a:t> 27: MAY BÂU SƠ MI</a:t>
            </a:r>
            <a:endParaRPr lang="en-US" sz="2800" b="1" dirty="0">
              <a:solidFill>
                <a:schemeClr val="tx2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57200"/>
            <a:ext cx="9144000" cy="6400800"/>
          </a:xfrm>
        </p:spPr>
        <p:txBody>
          <a:bodyPr>
            <a:normAutofit/>
          </a:bodyPr>
          <a:lstStyle/>
          <a:p>
            <a:pPr marL="514350" indent="-514350" algn="l"/>
            <a:r>
              <a:rPr lang="en-US" sz="2800" b="1" dirty="0" smtClean="0">
                <a:solidFill>
                  <a:schemeClr val="tx2"/>
                </a:solidFill>
              </a:rPr>
              <a:t>I. </a:t>
            </a:r>
            <a:r>
              <a:rPr lang="en-US" sz="2800" b="1" dirty="0" err="1" smtClean="0">
                <a:solidFill>
                  <a:schemeClr val="tx2"/>
                </a:solidFill>
              </a:rPr>
              <a:t>Mục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tiêu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514350" indent="-514350" algn="l"/>
            <a:r>
              <a:rPr lang="en-US" sz="2800" b="1" dirty="0" err="1" smtClean="0">
                <a:solidFill>
                  <a:schemeClr val="tx2"/>
                </a:solidFill>
              </a:rPr>
              <a:t>Về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kiến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thức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120650" indent="-120650" algn="l"/>
            <a:r>
              <a:rPr lang="en-US" sz="2800" dirty="0" smtClean="0">
                <a:solidFill>
                  <a:schemeClr val="tx1"/>
                </a:solidFill>
              </a:rPr>
              <a:t>-</a:t>
            </a:r>
            <a:r>
              <a:rPr lang="en-US" sz="2800" dirty="0" err="1" smtClean="0">
                <a:solidFill>
                  <a:schemeClr val="tx1"/>
                </a:solidFill>
              </a:rPr>
              <a:t>Sinh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viên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phát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biểu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được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quy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trình</a:t>
            </a:r>
            <a:r>
              <a:rPr lang="en-US" sz="2800" dirty="0" smtClean="0">
                <a:solidFill>
                  <a:schemeClr val="tx1"/>
                </a:solidFill>
              </a:rPr>
              <a:t> may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sơ</a:t>
            </a:r>
            <a:r>
              <a:rPr lang="en-US" sz="2800" dirty="0" smtClean="0">
                <a:solidFill>
                  <a:schemeClr val="tx1"/>
                </a:solidFill>
              </a:rPr>
              <a:t> mi, </a:t>
            </a:r>
            <a:r>
              <a:rPr lang="en-US" sz="2800" dirty="0" err="1" smtClean="0">
                <a:solidFill>
                  <a:schemeClr val="tx1"/>
                </a:solidFill>
              </a:rPr>
              <a:t>phân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tích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những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hư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hỏng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và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cách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khắc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phục</a:t>
            </a:r>
            <a:endParaRPr lang="en-US" sz="2800" dirty="0" smtClean="0">
              <a:solidFill>
                <a:schemeClr val="tx1"/>
              </a:solidFill>
            </a:endParaRPr>
          </a:p>
          <a:p>
            <a:pPr marL="120650" indent="-120650" algn="l"/>
            <a:r>
              <a:rPr lang="en-US" sz="2800" b="1" dirty="0" err="1" smtClean="0">
                <a:solidFill>
                  <a:schemeClr val="tx2"/>
                </a:solidFill>
              </a:rPr>
              <a:t>Về</a:t>
            </a:r>
            <a:r>
              <a:rPr lang="en-US" sz="2800" b="1" dirty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kỹ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năng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120650" indent="-120650" algn="l">
              <a:buFontTx/>
              <a:buChar char="-"/>
            </a:pPr>
            <a:r>
              <a:rPr lang="en-US" sz="2800" dirty="0" err="1" smtClean="0">
                <a:solidFill>
                  <a:schemeClr val="tx1"/>
                </a:solidFill>
              </a:rPr>
              <a:t>Sinh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viên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có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khả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năng</a:t>
            </a:r>
            <a:r>
              <a:rPr lang="en-US" sz="2800" dirty="0" smtClean="0">
                <a:solidFill>
                  <a:schemeClr val="tx1"/>
                </a:solidFill>
              </a:rPr>
              <a:t> may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sơ</a:t>
            </a:r>
            <a:r>
              <a:rPr lang="en-US" sz="2800" dirty="0" smtClean="0">
                <a:solidFill>
                  <a:schemeClr val="tx1"/>
                </a:solidFill>
              </a:rPr>
              <a:t> mi:</a:t>
            </a:r>
          </a:p>
          <a:p>
            <a:pPr marL="120650" indent="-120650" algn="l">
              <a:buFontTx/>
              <a:buChar char="-"/>
            </a:pPr>
            <a:r>
              <a:rPr lang="en-US" sz="2800" dirty="0" err="1" smtClean="0">
                <a:solidFill>
                  <a:schemeClr val="tx1"/>
                </a:solidFill>
              </a:rPr>
              <a:t>Đúng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thông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số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kỹ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thuật</a:t>
            </a:r>
            <a:r>
              <a:rPr lang="en-US" sz="2800" dirty="0" smtClean="0">
                <a:solidFill>
                  <a:schemeClr val="tx1"/>
                </a:solidFill>
              </a:rPr>
              <a:t>: </a:t>
            </a:r>
            <a:r>
              <a:rPr lang="en-US" sz="2800" dirty="0" err="1" smtClean="0">
                <a:solidFill>
                  <a:schemeClr val="tx1"/>
                </a:solidFill>
              </a:rPr>
              <a:t>Lá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phải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nhọn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góc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đường</a:t>
            </a:r>
            <a:r>
              <a:rPr lang="en-US" sz="2800" dirty="0" smtClean="0">
                <a:solidFill>
                  <a:schemeClr val="tx1"/>
                </a:solidFill>
              </a:rPr>
              <a:t> may </a:t>
            </a:r>
            <a:r>
              <a:rPr lang="en-US" sz="2800" dirty="0" err="1" smtClean="0">
                <a:solidFill>
                  <a:schemeClr val="tx1"/>
                </a:solidFill>
              </a:rPr>
              <a:t>mí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cổ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phải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vừa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che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kín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đường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cổ</a:t>
            </a:r>
            <a:r>
              <a:rPr lang="en-US" sz="2800" dirty="0" smtClean="0">
                <a:solidFill>
                  <a:schemeClr val="tx1"/>
                </a:solidFill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</a:rPr>
              <a:t>Hai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đầu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họng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cổ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hai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đầu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lá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chân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phải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đối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xứng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với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nhau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phải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êm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phẳng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khi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mặt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ôm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sát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vòng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cổ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đứng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cạnh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en-US" sz="2800" dirty="0" smtClean="0">
              <a:solidFill>
                <a:schemeClr val="tx2"/>
              </a:solidFill>
            </a:endParaRPr>
          </a:p>
          <a:p>
            <a:pPr marL="120650" indent="-120650" algn="l"/>
            <a:r>
              <a:rPr lang="en-US" sz="2800" b="1" dirty="0" err="1" smtClean="0">
                <a:solidFill>
                  <a:schemeClr val="tx2"/>
                </a:solidFill>
              </a:rPr>
              <a:t>Về</a:t>
            </a:r>
            <a:r>
              <a:rPr lang="en-US" sz="2800" b="1" dirty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thái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độ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algn="l"/>
            <a:r>
              <a:rPr lang="en-US" sz="2800" dirty="0" smtClean="0">
                <a:solidFill>
                  <a:schemeClr val="tx1"/>
                </a:solidFill>
              </a:rPr>
              <a:t>-</a:t>
            </a:r>
            <a:r>
              <a:rPr lang="en-US" sz="2800" dirty="0" err="1" smtClean="0">
                <a:solidFill>
                  <a:schemeClr val="tx1"/>
                </a:solidFill>
              </a:rPr>
              <a:t>Sinh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viên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có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thái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độ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bảo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vệ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và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giữ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gìn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máy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móc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phát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huy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sáng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kiến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và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cải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tiến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kỹ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thuật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trong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quá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trình</a:t>
            </a:r>
            <a:r>
              <a:rPr lang="en-US" sz="2800" dirty="0" smtClean="0">
                <a:solidFill>
                  <a:schemeClr val="tx1"/>
                </a:solidFill>
              </a:rPr>
              <a:t> may </a:t>
            </a:r>
            <a:r>
              <a:rPr lang="en-US" sz="2800" dirty="0" err="1" smtClean="0">
                <a:solidFill>
                  <a:schemeClr val="tx1"/>
                </a:solidFill>
              </a:rPr>
              <a:t>sản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phẩm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514350" indent="-514350" algn="l"/>
            <a:r>
              <a:rPr lang="en-US" sz="2800" b="1" dirty="0" smtClean="0">
                <a:solidFill>
                  <a:schemeClr val="tx2"/>
                </a:solidFill>
              </a:rPr>
              <a:t>II. </a:t>
            </a:r>
            <a:r>
              <a:rPr lang="en-US" sz="2800" b="1" dirty="0" err="1" smtClean="0">
                <a:solidFill>
                  <a:schemeClr val="tx2"/>
                </a:solidFill>
              </a:rPr>
              <a:t>Điều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kiện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cho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trước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514350" indent="-514350" algn="l"/>
            <a:r>
              <a:rPr lang="en-US" sz="2800" b="1" dirty="0" smtClean="0">
                <a:solidFill>
                  <a:schemeClr val="tx2"/>
                </a:solidFill>
              </a:rPr>
              <a:t>1.Đồ </a:t>
            </a:r>
            <a:r>
              <a:rPr lang="en-US" sz="2800" b="1" dirty="0" err="1" smtClean="0">
                <a:solidFill>
                  <a:schemeClr val="tx2"/>
                </a:solidFill>
              </a:rPr>
              <a:t>dùng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và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trang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thiết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bị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dạy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học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r>
              <a:rPr lang="en-US" sz="2800" b="1" dirty="0" smtClean="0">
                <a:solidFill>
                  <a:schemeClr val="tx2"/>
                </a:solidFill>
              </a:rPr>
              <a:t>2.Mô </a:t>
            </a:r>
            <a:r>
              <a:rPr lang="en-US" sz="2800" b="1" dirty="0" err="1" smtClean="0">
                <a:solidFill>
                  <a:schemeClr val="tx2"/>
                </a:solidFill>
              </a:rPr>
              <a:t>tả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phẳng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514350" indent="-514350" algn="l"/>
            <a:r>
              <a:rPr lang="en-US" sz="2800" b="1" dirty="0" smtClean="0">
                <a:solidFill>
                  <a:schemeClr val="tx2"/>
                </a:solidFill>
              </a:rPr>
              <a:t>2.1 </a:t>
            </a:r>
            <a:r>
              <a:rPr lang="en-US" sz="2800" b="1" dirty="0" err="1" smtClean="0">
                <a:solidFill>
                  <a:schemeClr val="tx2"/>
                </a:solidFill>
              </a:rPr>
              <a:t>Hình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dáng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marL="514350" indent="-514350" algn="l"/>
            <a:endParaRPr lang="en-US" sz="2800" dirty="0" smtClean="0">
              <a:solidFill>
                <a:schemeClr val="tx1"/>
              </a:solidFill>
            </a:endParaRPr>
          </a:p>
          <a:p>
            <a:pPr lvl="0"/>
            <a:endParaRPr lang="en-US" sz="2800" dirty="0" smtClean="0">
              <a:solidFill>
                <a:schemeClr val="tx1"/>
              </a:solidFill>
            </a:endParaRPr>
          </a:p>
          <a:p>
            <a:pPr marL="514350" indent="-514350" algn="l"/>
            <a:endParaRPr lang="en-US" sz="2800" dirty="0" smtClean="0">
              <a:solidFill>
                <a:schemeClr val="tx1"/>
              </a:solidFill>
            </a:endParaRPr>
          </a:p>
          <a:p>
            <a:pPr marL="514350" indent="-514350" algn="l"/>
            <a:endParaRPr lang="en-US" sz="2800" dirty="0" smtClean="0">
              <a:solidFill>
                <a:schemeClr val="tx1"/>
              </a:solidFill>
            </a:endParaRPr>
          </a:p>
          <a:p>
            <a:pPr marL="514350" indent="-514350" algn="l"/>
            <a:endParaRPr lang="en-US" sz="2800" dirty="0" smtClean="0">
              <a:solidFill>
                <a:schemeClr val="tx1"/>
              </a:solidFill>
            </a:endParaRPr>
          </a:p>
          <a:p>
            <a:pPr marL="120650" indent="-1206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16" name="Diagram 15"/>
          <p:cNvGraphicFramePr/>
          <p:nvPr/>
        </p:nvGraphicFramePr>
        <p:xfrm>
          <a:off x="0" y="838200"/>
          <a:ext cx="9144000" cy="335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 descr="C:\Users\HONG THAO\Desktop\CĐLTT 8-2017\Thi 8-2017\túi mổ dây kéo\b56b805f0281ad029458982cecefd2df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95600" y="4191000"/>
            <a:ext cx="4146637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514350" indent="-514350" algn="l"/>
            <a:r>
              <a:rPr lang="en-US" sz="2800" b="1" dirty="0" smtClean="0">
                <a:solidFill>
                  <a:schemeClr val="tx2"/>
                </a:solidFill>
              </a:rPr>
              <a:t>2.2 </a:t>
            </a:r>
            <a:r>
              <a:rPr lang="en-US" sz="2800" b="1" dirty="0" err="1" smtClean="0">
                <a:solidFill>
                  <a:schemeClr val="tx2"/>
                </a:solidFill>
              </a:rPr>
              <a:t>Cấu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trúc</a:t>
            </a:r>
            <a:r>
              <a:rPr lang="en-US" sz="2800" b="1" dirty="0" smtClean="0">
                <a:solidFill>
                  <a:schemeClr val="tx2"/>
                </a:solidFill>
              </a:rPr>
              <a:t> chi </a:t>
            </a:r>
            <a:r>
              <a:rPr lang="en-US" sz="2800" b="1" dirty="0" err="1" smtClean="0">
                <a:solidFill>
                  <a:schemeClr val="tx2"/>
                </a:solidFill>
              </a:rPr>
              <a:t>tiết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bán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thành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phẩm</a:t>
            </a:r>
            <a:r>
              <a:rPr lang="en-US" sz="2800" b="1" dirty="0" smtClean="0">
                <a:solidFill>
                  <a:schemeClr val="tx2"/>
                </a:solidFill>
              </a:rPr>
              <a:t>:</a:t>
            </a:r>
          </a:p>
          <a:p>
            <a:pPr algn="l"/>
            <a:r>
              <a:rPr lang="en-US" sz="2800" dirty="0" err="1" smtClean="0">
                <a:solidFill>
                  <a:schemeClr val="tx1"/>
                </a:solidFill>
              </a:rPr>
              <a:t>Lá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x 2pcs</a:t>
            </a:r>
          </a:p>
          <a:p>
            <a:pPr algn="l"/>
            <a:r>
              <a:rPr lang="en-US" sz="2800" dirty="0" err="1" smtClean="0">
                <a:solidFill>
                  <a:schemeClr val="tx1"/>
                </a:solidFill>
              </a:rPr>
              <a:t>Chân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x2pcs</a:t>
            </a:r>
          </a:p>
          <a:p>
            <a:pPr algn="l"/>
            <a:r>
              <a:rPr lang="en-US" sz="2800" dirty="0" err="1" smtClean="0">
                <a:solidFill>
                  <a:schemeClr val="tx1"/>
                </a:solidFill>
              </a:rPr>
              <a:t>Mex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lá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x 1pcs </a:t>
            </a:r>
          </a:p>
          <a:p>
            <a:pPr algn="l"/>
            <a:r>
              <a:rPr lang="en-US" sz="2800" dirty="0" err="1" smtClean="0">
                <a:solidFill>
                  <a:schemeClr val="tx1"/>
                </a:solidFill>
              </a:rPr>
              <a:t>Mex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bâu</a:t>
            </a:r>
            <a:r>
              <a:rPr lang="en-US" sz="2800" dirty="0" smtClean="0">
                <a:solidFill>
                  <a:schemeClr val="tx1"/>
                </a:solidFill>
              </a:rPr>
              <a:t> x 1pcs </a:t>
            </a: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r>
              <a:rPr lang="en-US" sz="2800" dirty="0" err="1" smtClean="0">
                <a:solidFill>
                  <a:schemeClr val="tx1"/>
                </a:solidFill>
              </a:rPr>
              <a:t>Thân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áo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đã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ráp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vai</a:t>
            </a:r>
            <a:r>
              <a:rPr lang="en-US" sz="2800" dirty="0" smtClean="0">
                <a:solidFill>
                  <a:schemeClr val="tx1"/>
                </a:solidFill>
              </a:rPr>
              <a:t> con x 1pcs</a:t>
            </a: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dirty="0" smtClean="0">
              <a:solidFill>
                <a:schemeClr val="tx1"/>
              </a:solidFill>
            </a:endParaRPr>
          </a:p>
          <a:p>
            <a:pPr marL="514350" indent="-514350" algn="l"/>
            <a:endParaRPr lang="en-US" sz="2800" dirty="0" smtClean="0">
              <a:solidFill>
                <a:schemeClr val="tx1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  <a:p>
            <a:pPr marL="514350" indent="-514350" algn="l"/>
            <a:endParaRPr lang="en-US" sz="2800" b="1" dirty="0" smtClean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13" name="Group 23"/>
          <p:cNvGrpSpPr/>
          <p:nvPr/>
        </p:nvGrpSpPr>
        <p:grpSpPr>
          <a:xfrm>
            <a:off x="228600" y="3429000"/>
            <a:ext cx="3581400" cy="2743200"/>
            <a:chOff x="3204012" y="4190864"/>
            <a:chExt cx="3514510" cy="2667136"/>
          </a:xfrm>
        </p:grpSpPr>
        <p:sp>
          <p:nvSpPr>
            <p:cNvPr id="18" name="Freeform 17"/>
            <p:cNvSpPr/>
            <p:nvPr/>
          </p:nvSpPr>
          <p:spPr>
            <a:xfrm>
              <a:off x="3352800" y="4191000"/>
              <a:ext cx="3124200" cy="2667000"/>
            </a:xfrm>
            <a:custGeom>
              <a:avLst/>
              <a:gdLst>
                <a:gd name="connsiteX0" fmla="*/ 746234 w 5948854"/>
                <a:gd name="connsiteY0" fmla="*/ 3886201 h 4041229"/>
                <a:gd name="connsiteX1" fmla="*/ 730469 w 5948854"/>
                <a:gd name="connsiteY1" fmla="*/ 2987566 h 4041229"/>
                <a:gd name="connsiteX2" fmla="*/ 919655 w 5948854"/>
                <a:gd name="connsiteY2" fmla="*/ 465083 h 4041229"/>
                <a:gd name="connsiteX3" fmla="*/ 1755227 w 5948854"/>
                <a:gd name="connsiteY3" fmla="*/ 197070 h 4041229"/>
                <a:gd name="connsiteX4" fmla="*/ 4325006 w 5948854"/>
                <a:gd name="connsiteY4" fmla="*/ 181304 h 4041229"/>
                <a:gd name="connsiteX5" fmla="*/ 5081751 w 5948854"/>
                <a:gd name="connsiteY5" fmla="*/ 480849 h 4041229"/>
                <a:gd name="connsiteX6" fmla="*/ 5192110 w 5948854"/>
                <a:gd name="connsiteY6" fmla="*/ 2956035 h 4041229"/>
                <a:gd name="connsiteX7" fmla="*/ 5207875 w 5948854"/>
                <a:gd name="connsiteY7" fmla="*/ 3886201 h 4041229"/>
                <a:gd name="connsiteX8" fmla="*/ 746234 w 5948854"/>
                <a:gd name="connsiteY8" fmla="*/ 3886201 h 4041229"/>
                <a:gd name="connsiteX0" fmla="*/ 746234 w 5948854"/>
                <a:gd name="connsiteY0" fmla="*/ 3886201 h 4041229"/>
                <a:gd name="connsiteX1" fmla="*/ 730469 w 5948854"/>
                <a:gd name="connsiteY1" fmla="*/ 2987566 h 4041229"/>
                <a:gd name="connsiteX2" fmla="*/ 919655 w 5948854"/>
                <a:gd name="connsiteY2" fmla="*/ 465083 h 4041229"/>
                <a:gd name="connsiteX3" fmla="*/ 1755227 w 5948854"/>
                <a:gd name="connsiteY3" fmla="*/ 197070 h 4041229"/>
                <a:gd name="connsiteX4" fmla="*/ 4325006 w 5948854"/>
                <a:gd name="connsiteY4" fmla="*/ 181304 h 4041229"/>
                <a:gd name="connsiteX5" fmla="*/ 5081751 w 5948854"/>
                <a:gd name="connsiteY5" fmla="*/ 480849 h 4041229"/>
                <a:gd name="connsiteX6" fmla="*/ 5192110 w 5948854"/>
                <a:gd name="connsiteY6" fmla="*/ 2956035 h 4041229"/>
                <a:gd name="connsiteX7" fmla="*/ 5207875 w 5948854"/>
                <a:gd name="connsiteY7" fmla="*/ 3886201 h 4041229"/>
                <a:gd name="connsiteX8" fmla="*/ 746234 w 5948854"/>
                <a:gd name="connsiteY8" fmla="*/ 3886201 h 4041229"/>
                <a:gd name="connsiteX0" fmla="*/ 746234 w 5948854"/>
                <a:gd name="connsiteY0" fmla="*/ 3886201 h 4041229"/>
                <a:gd name="connsiteX1" fmla="*/ 730469 w 5948854"/>
                <a:gd name="connsiteY1" fmla="*/ 2987566 h 4041229"/>
                <a:gd name="connsiteX2" fmla="*/ 919655 w 5948854"/>
                <a:gd name="connsiteY2" fmla="*/ 465083 h 4041229"/>
                <a:gd name="connsiteX3" fmla="*/ 1755227 w 5948854"/>
                <a:gd name="connsiteY3" fmla="*/ 197070 h 4041229"/>
                <a:gd name="connsiteX4" fmla="*/ 4325006 w 5948854"/>
                <a:gd name="connsiteY4" fmla="*/ 181304 h 4041229"/>
                <a:gd name="connsiteX5" fmla="*/ 5081751 w 5948854"/>
                <a:gd name="connsiteY5" fmla="*/ 480849 h 4041229"/>
                <a:gd name="connsiteX6" fmla="*/ 5192110 w 5948854"/>
                <a:gd name="connsiteY6" fmla="*/ 2956035 h 4041229"/>
                <a:gd name="connsiteX7" fmla="*/ 5207875 w 5948854"/>
                <a:gd name="connsiteY7" fmla="*/ 3886201 h 4041229"/>
                <a:gd name="connsiteX8" fmla="*/ 746234 w 5948854"/>
                <a:gd name="connsiteY8" fmla="*/ 3886201 h 4041229"/>
                <a:gd name="connsiteX0" fmla="*/ 746234 w 5948854"/>
                <a:gd name="connsiteY0" fmla="*/ 3886201 h 4041229"/>
                <a:gd name="connsiteX1" fmla="*/ 730469 w 5948854"/>
                <a:gd name="connsiteY1" fmla="*/ 2987566 h 4041229"/>
                <a:gd name="connsiteX2" fmla="*/ 919655 w 5948854"/>
                <a:gd name="connsiteY2" fmla="*/ 465083 h 4041229"/>
                <a:gd name="connsiteX3" fmla="*/ 1755227 w 5948854"/>
                <a:gd name="connsiteY3" fmla="*/ 197070 h 4041229"/>
                <a:gd name="connsiteX4" fmla="*/ 4325006 w 5948854"/>
                <a:gd name="connsiteY4" fmla="*/ 181304 h 4041229"/>
                <a:gd name="connsiteX5" fmla="*/ 5081751 w 5948854"/>
                <a:gd name="connsiteY5" fmla="*/ 480849 h 4041229"/>
                <a:gd name="connsiteX6" fmla="*/ 5192110 w 5948854"/>
                <a:gd name="connsiteY6" fmla="*/ 2956035 h 4041229"/>
                <a:gd name="connsiteX7" fmla="*/ 5207875 w 5948854"/>
                <a:gd name="connsiteY7" fmla="*/ 3886201 h 4041229"/>
                <a:gd name="connsiteX8" fmla="*/ 746234 w 5948854"/>
                <a:gd name="connsiteY8" fmla="*/ 3886201 h 4041229"/>
                <a:gd name="connsiteX0" fmla="*/ 746234 w 5948854"/>
                <a:gd name="connsiteY0" fmla="*/ 3886201 h 4041229"/>
                <a:gd name="connsiteX1" fmla="*/ 730469 w 5948854"/>
                <a:gd name="connsiteY1" fmla="*/ 2987566 h 4041229"/>
                <a:gd name="connsiteX2" fmla="*/ 919655 w 5948854"/>
                <a:gd name="connsiteY2" fmla="*/ 465083 h 4041229"/>
                <a:gd name="connsiteX3" fmla="*/ 1755227 w 5948854"/>
                <a:gd name="connsiteY3" fmla="*/ 197070 h 4041229"/>
                <a:gd name="connsiteX4" fmla="*/ 4325006 w 5948854"/>
                <a:gd name="connsiteY4" fmla="*/ 181304 h 4041229"/>
                <a:gd name="connsiteX5" fmla="*/ 5081751 w 5948854"/>
                <a:gd name="connsiteY5" fmla="*/ 480849 h 4041229"/>
                <a:gd name="connsiteX6" fmla="*/ 5192110 w 5948854"/>
                <a:gd name="connsiteY6" fmla="*/ 2956035 h 4041229"/>
                <a:gd name="connsiteX7" fmla="*/ 5207875 w 5948854"/>
                <a:gd name="connsiteY7" fmla="*/ 3886201 h 4041229"/>
                <a:gd name="connsiteX8" fmla="*/ 746234 w 5948854"/>
                <a:gd name="connsiteY8" fmla="*/ 3886201 h 4041229"/>
                <a:gd name="connsiteX0" fmla="*/ 28903 w 5231523"/>
                <a:gd name="connsiteY0" fmla="*/ 3886201 h 4041229"/>
                <a:gd name="connsiteX1" fmla="*/ 13138 w 5231523"/>
                <a:gd name="connsiteY1" fmla="*/ 2987566 h 4041229"/>
                <a:gd name="connsiteX2" fmla="*/ 202324 w 5231523"/>
                <a:gd name="connsiteY2" fmla="*/ 465083 h 4041229"/>
                <a:gd name="connsiteX3" fmla="*/ 1037896 w 5231523"/>
                <a:gd name="connsiteY3" fmla="*/ 197070 h 4041229"/>
                <a:gd name="connsiteX4" fmla="*/ 3607675 w 5231523"/>
                <a:gd name="connsiteY4" fmla="*/ 181304 h 4041229"/>
                <a:gd name="connsiteX5" fmla="*/ 4364420 w 5231523"/>
                <a:gd name="connsiteY5" fmla="*/ 480849 h 4041229"/>
                <a:gd name="connsiteX6" fmla="*/ 4474779 w 5231523"/>
                <a:gd name="connsiteY6" fmla="*/ 2956035 h 4041229"/>
                <a:gd name="connsiteX7" fmla="*/ 4490544 w 5231523"/>
                <a:gd name="connsiteY7" fmla="*/ 3886201 h 4041229"/>
                <a:gd name="connsiteX8" fmla="*/ 28903 w 5231523"/>
                <a:gd name="connsiteY8" fmla="*/ 3886201 h 4041229"/>
                <a:gd name="connsiteX0" fmla="*/ 28903 w 5231523"/>
                <a:gd name="connsiteY0" fmla="*/ 3886201 h 4041229"/>
                <a:gd name="connsiteX1" fmla="*/ 13138 w 5231523"/>
                <a:gd name="connsiteY1" fmla="*/ 2987566 h 4041229"/>
                <a:gd name="connsiteX2" fmla="*/ 202324 w 5231523"/>
                <a:gd name="connsiteY2" fmla="*/ 465083 h 4041229"/>
                <a:gd name="connsiteX3" fmla="*/ 1037896 w 5231523"/>
                <a:gd name="connsiteY3" fmla="*/ 197070 h 4041229"/>
                <a:gd name="connsiteX4" fmla="*/ 3607675 w 5231523"/>
                <a:gd name="connsiteY4" fmla="*/ 181304 h 4041229"/>
                <a:gd name="connsiteX5" fmla="*/ 4364420 w 5231523"/>
                <a:gd name="connsiteY5" fmla="*/ 480849 h 4041229"/>
                <a:gd name="connsiteX6" fmla="*/ 4474779 w 5231523"/>
                <a:gd name="connsiteY6" fmla="*/ 2956035 h 4041229"/>
                <a:gd name="connsiteX7" fmla="*/ 4490544 w 5231523"/>
                <a:gd name="connsiteY7" fmla="*/ 3886201 h 4041229"/>
                <a:gd name="connsiteX8" fmla="*/ 28903 w 5231523"/>
                <a:gd name="connsiteY8" fmla="*/ 3886201 h 4041229"/>
                <a:gd name="connsiteX0" fmla="*/ 28903 w 5231523"/>
                <a:gd name="connsiteY0" fmla="*/ 3886201 h 4041229"/>
                <a:gd name="connsiteX1" fmla="*/ 13138 w 5231523"/>
                <a:gd name="connsiteY1" fmla="*/ 2987566 h 4041229"/>
                <a:gd name="connsiteX2" fmla="*/ 202324 w 5231523"/>
                <a:gd name="connsiteY2" fmla="*/ 465083 h 4041229"/>
                <a:gd name="connsiteX3" fmla="*/ 1037896 w 5231523"/>
                <a:gd name="connsiteY3" fmla="*/ 197070 h 4041229"/>
                <a:gd name="connsiteX4" fmla="*/ 3607675 w 5231523"/>
                <a:gd name="connsiteY4" fmla="*/ 181304 h 4041229"/>
                <a:gd name="connsiteX5" fmla="*/ 4364420 w 5231523"/>
                <a:gd name="connsiteY5" fmla="*/ 480849 h 4041229"/>
                <a:gd name="connsiteX6" fmla="*/ 4474779 w 5231523"/>
                <a:gd name="connsiteY6" fmla="*/ 2956035 h 4041229"/>
                <a:gd name="connsiteX7" fmla="*/ 4490544 w 5231523"/>
                <a:gd name="connsiteY7" fmla="*/ 3886201 h 4041229"/>
                <a:gd name="connsiteX8" fmla="*/ 28903 w 5231523"/>
                <a:gd name="connsiteY8" fmla="*/ 3886201 h 4041229"/>
                <a:gd name="connsiteX0" fmla="*/ 28903 w 5231523"/>
                <a:gd name="connsiteY0" fmla="*/ 3886201 h 3925615"/>
                <a:gd name="connsiteX1" fmla="*/ 13138 w 5231523"/>
                <a:gd name="connsiteY1" fmla="*/ 2987566 h 3925615"/>
                <a:gd name="connsiteX2" fmla="*/ 202324 w 5231523"/>
                <a:gd name="connsiteY2" fmla="*/ 465083 h 3925615"/>
                <a:gd name="connsiteX3" fmla="*/ 1037896 w 5231523"/>
                <a:gd name="connsiteY3" fmla="*/ 197070 h 3925615"/>
                <a:gd name="connsiteX4" fmla="*/ 3607675 w 5231523"/>
                <a:gd name="connsiteY4" fmla="*/ 181304 h 3925615"/>
                <a:gd name="connsiteX5" fmla="*/ 4364420 w 5231523"/>
                <a:gd name="connsiteY5" fmla="*/ 480849 h 3925615"/>
                <a:gd name="connsiteX6" fmla="*/ 4474779 w 5231523"/>
                <a:gd name="connsiteY6" fmla="*/ 2956035 h 3925615"/>
                <a:gd name="connsiteX7" fmla="*/ 4490544 w 5231523"/>
                <a:gd name="connsiteY7" fmla="*/ 3886201 h 3925615"/>
                <a:gd name="connsiteX8" fmla="*/ 28903 w 5231523"/>
                <a:gd name="connsiteY8" fmla="*/ 3886201 h 3925615"/>
                <a:gd name="connsiteX0" fmla="*/ 28903 w 5231523"/>
                <a:gd name="connsiteY0" fmla="*/ 3886201 h 3925615"/>
                <a:gd name="connsiteX1" fmla="*/ 13138 w 5231523"/>
                <a:gd name="connsiteY1" fmla="*/ 2987566 h 3925615"/>
                <a:gd name="connsiteX2" fmla="*/ 202324 w 5231523"/>
                <a:gd name="connsiteY2" fmla="*/ 465083 h 3925615"/>
                <a:gd name="connsiteX3" fmla="*/ 1037896 w 5231523"/>
                <a:gd name="connsiteY3" fmla="*/ 197070 h 3925615"/>
                <a:gd name="connsiteX4" fmla="*/ 3607675 w 5231523"/>
                <a:gd name="connsiteY4" fmla="*/ 181304 h 3925615"/>
                <a:gd name="connsiteX5" fmla="*/ 4364420 w 5231523"/>
                <a:gd name="connsiteY5" fmla="*/ 480849 h 3925615"/>
                <a:gd name="connsiteX6" fmla="*/ 4474779 w 5231523"/>
                <a:gd name="connsiteY6" fmla="*/ 2956035 h 3925615"/>
                <a:gd name="connsiteX7" fmla="*/ 4490544 w 5231523"/>
                <a:gd name="connsiteY7" fmla="*/ 3886201 h 3925615"/>
                <a:gd name="connsiteX8" fmla="*/ 28903 w 5231523"/>
                <a:gd name="connsiteY8" fmla="*/ 3886201 h 3925615"/>
                <a:gd name="connsiteX0" fmla="*/ 28903 w 4558861"/>
                <a:gd name="connsiteY0" fmla="*/ 3886201 h 3925615"/>
                <a:gd name="connsiteX1" fmla="*/ 13138 w 4558861"/>
                <a:gd name="connsiteY1" fmla="*/ 2987566 h 3925615"/>
                <a:gd name="connsiteX2" fmla="*/ 202324 w 4558861"/>
                <a:gd name="connsiteY2" fmla="*/ 465083 h 3925615"/>
                <a:gd name="connsiteX3" fmla="*/ 1037896 w 4558861"/>
                <a:gd name="connsiteY3" fmla="*/ 197070 h 3925615"/>
                <a:gd name="connsiteX4" fmla="*/ 3607675 w 4558861"/>
                <a:gd name="connsiteY4" fmla="*/ 181304 h 3925615"/>
                <a:gd name="connsiteX5" fmla="*/ 4364420 w 4558861"/>
                <a:gd name="connsiteY5" fmla="*/ 480849 h 3925615"/>
                <a:gd name="connsiteX6" fmla="*/ 4474779 w 4558861"/>
                <a:gd name="connsiteY6" fmla="*/ 2956035 h 3925615"/>
                <a:gd name="connsiteX7" fmla="*/ 4490544 w 4558861"/>
                <a:gd name="connsiteY7" fmla="*/ 3886201 h 3925615"/>
                <a:gd name="connsiteX8" fmla="*/ 28903 w 4558861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886201 h 3925615"/>
                <a:gd name="connsiteX1" fmla="*/ 13138 w 4508937"/>
                <a:gd name="connsiteY1" fmla="*/ 2987566 h 3925615"/>
                <a:gd name="connsiteX2" fmla="*/ 202324 w 4508937"/>
                <a:gd name="connsiteY2" fmla="*/ 465083 h 3925615"/>
                <a:gd name="connsiteX3" fmla="*/ 1037896 w 4508937"/>
                <a:gd name="connsiteY3" fmla="*/ 197070 h 3925615"/>
                <a:gd name="connsiteX4" fmla="*/ 3607675 w 4508937"/>
                <a:gd name="connsiteY4" fmla="*/ 181304 h 3925615"/>
                <a:gd name="connsiteX5" fmla="*/ 4364420 w 4508937"/>
                <a:gd name="connsiteY5" fmla="*/ 480849 h 3925615"/>
                <a:gd name="connsiteX6" fmla="*/ 4474779 w 4508937"/>
                <a:gd name="connsiteY6" fmla="*/ 2956035 h 3925615"/>
                <a:gd name="connsiteX7" fmla="*/ 4490544 w 4508937"/>
                <a:gd name="connsiteY7" fmla="*/ 3886201 h 3925615"/>
                <a:gd name="connsiteX8" fmla="*/ 28903 w 4508937"/>
                <a:gd name="connsiteY8" fmla="*/ 3886201 h 3925615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508937"/>
                <a:gd name="connsiteY0" fmla="*/ 3704897 h 3744311"/>
                <a:gd name="connsiteX1" fmla="*/ 13138 w 4508937"/>
                <a:gd name="connsiteY1" fmla="*/ 2806262 h 3744311"/>
                <a:gd name="connsiteX2" fmla="*/ 202324 w 4508937"/>
                <a:gd name="connsiteY2" fmla="*/ 283779 h 3744311"/>
                <a:gd name="connsiteX3" fmla="*/ 1037896 w 4508937"/>
                <a:gd name="connsiteY3" fmla="*/ 15766 h 3744311"/>
                <a:gd name="connsiteX4" fmla="*/ 3607675 w 4508937"/>
                <a:gd name="connsiteY4" fmla="*/ 0 h 3744311"/>
                <a:gd name="connsiteX5" fmla="*/ 4364420 w 4508937"/>
                <a:gd name="connsiteY5" fmla="*/ 299545 h 3744311"/>
                <a:gd name="connsiteX6" fmla="*/ 4474779 w 4508937"/>
                <a:gd name="connsiteY6" fmla="*/ 2774731 h 3744311"/>
                <a:gd name="connsiteX7" fmla="*/ 4490544 w 4508937"/>
                <a:gd name="connsiteY7" fmla="*/ 3704897 h 3744311"/>
                <a:gd name="connsiteX8" fmla="*/ 28903 w 4508937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  <a:gd name="connsiteX0" fmla="*/ 28903 w 4495800"/>
                <a:gd name="connsiteY0" fmla="*/ 3704897 h 3744311"/>
                <a:gd name="connsiteX1" fmla="*/ 13138 w 4495800"/>
                <a:gd name="connsiteY1" fmla="*/ 2806262 h 3744311"/>
                <a:gd name="connsiteX2" fmla="*/ 202324 w 4495800"/>
                <a:gd name="connsiteY2" fmla="*/ 283779 h 3744311"/>
                <a:gd name="connsiteX3" fmla="*/ 1037896 w 4495800"/>
                <a:gd name="connsiteY3" fmla="*/ 15766 h 3744311"/>
                <a:gd name="connsiteX4" fmla="*/ 3607675 w 4495800"/>
                <a:gd name="connsiteY4" fmla="*/ 0 h 3744311"/>
                <a:gd name="connsiteX5" fmla="*/ 4364420 w 4495800"/>
                <a:gd name="connsiteY5" fmla="*/ 299545 h 3744311"/>
                <a:gd name="connsiteX6" fmla="*/ 4474779 w 4495800"/>
                <a:gd name="connsiteY6" fmla="*/ 2774731 h 3744311"/>
                <a:gd name="connsiteX7" fmla="*/ 4490544 w 4495800"/>
                <a:gd name="connsiteY7" fmla="*/ 3704897 h 3744311"/>
                <a:gd name="connsiteX8" fmla="*/ 28903 w 4495800"/>
                <a:gd name="connsiteY8" fmla="*/ 3704897 h 3744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95800" h="3744311">
                  <a:moveTo>
                    <a:pt x="28903" y="3704897"/>
                  </a:moveTo>
                  <a:cubicBezTo>
                    <a:pt x="0" y="3492063"/>
                    <a:pt x="31532" y="3481551"/>
                    <a:pt x="13138" y="2806262"/>
                  </a:cubicBezTo>
                  <a:cubicBezTo>
                    <a:pt x="893380" y="1810406"/>
                    <a:pt x="404648" y="885497"/>
                    <a:pt x="202324" y="283779"/>
                  </a:cubicBezTo>
                  <a:cubicBezTo>
                    <a:pt x="806668" y="110358"/>
                    <a:pt x="449318" y="191813"/>
                    <a:pt x="1037896" y="15766"/>
                  </a:cubicBezTo>
                  <a:cubicBezTo>
                    <a:pt x="2074694" y="809010"/>
                    <a:pt x="2848110" y="529150"/>
                    <a:pt x="3607675" y="0"/>
                  </a:cubicBezTo>
                  <a:cubicBezTo>
                    <a:pt x="4146331" y="225972"/>
                    <a:pt x="3928241" y="118242"/>
                    <a:pt x="4364420" y="299545"/>
                  </a:cubicBezTo>
                  <a:cubicBezTo>
                    <a:pt x="4109544" y="1032641"/>
                    <a:pt x="3749565" y="1739462"/>
                    <a:pt x="4474779" y="2774731"/>
                  </a:cubicBezTo>
                  <a:cubicBezTo>
                    <a:pt x="4495800" y="3342290"/>
                    <a:pt x="4464268" y="3436882"/>
                    <a:pt x="4490544" y="3704897"/>
                  </a:cubicBezTo>
                  <a:cubicBezTo>
                    <a:pt x="3723290" y="3689132"/>
                    <a:pt x="864475" y="3744311"/>
                    <a:pt x="28903" y="3704897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>
            <a:xfrm rot="21295185" flipH="1">
              <a:off x="5014908" y="4190864"/>
              <a:ext cx="1703614" cy="2614385"/>
            </a:xfrm>
            <a:custGeom>
              <a:avLst/>
              <a:gdLst>
                <a:gd name="connsiteX0" fmla="*/ 1948543 w 2258786"/>
                <a:gd name="connsiteY0" fmla="*/ 983342 h 2977242"/>
                <a:gd name="connsiteX1" fmla="*/ 1023257 w 2258786"/>
                <a:gd name="connsiteY1" fmla="*/ 123371 h 2977242"/>
                <a:gd name="connsiteX2" fmla="*/ 424543 w 2258786"/>
                <a:gd name="connsiteY2" fmla="*/ 319314 h 2977242"/>
                <a:gd name="connsiteX3" fmla="*/ 283029 w 2258786"/>
                <a:gd name="connsiteY3" fmla="*/ 2039256 h 2977242"/>
                <a:gd name="connsiteX4" fmla="*/ 283029 w 2258786"/>
                <a:gd name="connsiteY4" fmla="*/ 2670628 h 2977242"/>
                <a:gd name="connsiteX5" fmla="*/ 1981200 w 2258786"/>
                <a:gd name="connsiteY5" fmla="*/ 2692399 h 2977242"/>
                <a:gd name="connsiteX6" fmla="*/ 1948543 w 2258786"/>
                <a:gd name="connsiteY6" fmla="*/ 983342 h 2977242"/>
                <a:gd name="connsiteX0" fmla="*/ 1948543 w 2258786"/>
                <a:gd name="connsiteY0" fmla="*/ 983342 h 2977242"/>
                <a:gd name="connsiteX1" fmla="*/ 1023257 w 2258786"/>
                <a:gd name="connsiteY1" fmla="*/ 123371 h 2977242"/>
                <a:gd name="connsiteX2" fmla="*/ 424543 w 2258786"/>
                <a:gd name="connsiteY2" fmla="*/ 319314 h 2977242"/>
                <a:gd name="connsiteX3" fmla="*/ 283029 w 2258786"/>
                <a:gd name="connsiteY3" fmla="*/ 2039256 h 2977242"/>
                <a:gd name="connsiteX4" fmla="*/ 283029 w 2258786"/>
                <a:gd name="connsiteY4" fmla="*/ 2670628 h 2977242"/>
                <a:gd name="connsiteX5" fmla="*/ 1981200 w 2258786"/>
                <a:gd name="connsiteY5" fmla="*/ 2692399 h 2977242"/>
                <a:gd name="connsiteX6" fmla="*/ 1948543 w 2258786"/>
                <a:gd name="connsiteY6" fmla="*/ 983342 h 2977242"/>
                <a:gd name="connsiteX0" fmla="*/ 1948543 w 2258786"/>
                <a:gd name="connsiteY0" fmla="*/ 983342 h 2977242"/>
                <a:gd name="connsiteX1" fmla="*/ 1023257 w 2258786"/>
                <a:gd name="connsiteY1" fmla="*/ 123371 h 2977242"/>
                <a:gd name="connsiteX2" fmla="*/ 424543 w 2258786"/>
                <a:gd name="connsiteY2" fmla="*/ 319314 h 2977242"/>
                <a:gd name="connsiteX3" fmla="*/ 283029 w 2258786"/>
                <a:gd name="connsiteY3" fmla="*/ 2039256 h 2977242"/>
                <a:gd name="connsiteX4" fmla="*/ 283029 w 2258786"/>
                <a:gd name="connsiteY4" fmla="*/ 2670628 h 2977242"/>
                <a:gd name="connsiteX5" fmla="*/ 1981200 w 2258786"/>
                <a:gd name="connsiteY5" fmla="*/ 2692399 h 2977242"/>
                <a:gd name="connsiteX6" fmla="*/ 1948543 w 2258786"/>
                <a:gd name="connsiteY6" fmla="*/ 983342 h 2977242"/>
                <a:gd name="connsiteX0" fmla="*/ 1948543 w 2258786"/>
                <a:gd name="connsiteY0" fmla="*/ 983342 h 2977242"/>
                <a:gd name="connsiteX1" fmla="*/ 1023257 w 2258786"/>
                <a:gd name="connsiteY1" fmla="*/ 123371 h 2977242"/>
                <a:gd name="connsiteX2" fmla="*/ 424543 w 2258786"/>
                <a:gd name="connsiteY2" fmla="*/ 319314 h 2977242"/>
                <a:gd name="connsiteX3" fmla="*/ 283029 w 2258786"/>
                <a:gd name="connsiteY3" fmla="*/ 2039256 h 2977242"/>
                <a:gd name="connsiteX4" fmla="*/ 283029 w 2258786"/>
                <a:gd name="connsiteY4" fmla="*/ 2670628 h 2977242"/>
                <a:gd name="connsiteX5" fmla="*/ 1981200 w 2258786"/>
                <a:gd name="connsiteY5" fmla="*/ 2692399 h 2977242"/>
                <a:gd name="connsiteX6" fmla="*/ 1948543 w 2258786"/>
                <a:gd name="connsiteY6" fmla="*/ 983342 h 2977242"/>
                <a:gd name="connsiteX0" fmla="*/ 1721757 w 2032000"/>
                <a:gd name="connsiteY0" fmla="*/ 983342 h 2977242"/>
                <a:gd name="connsiteX1" fmla="*/ 796471 w 2032000"/>
                <a:gd name="connsiteY1" fmla="*/ 123371 h 2977242"/>
                <a:gd name="connsiteX2" fmla="*/ 197757 w 2032000"/>
                <a:gd name="connsiteY2" fmla="*/ 319314 h 2977242"/>
                <a:gd name="connsiteX3" fmla="*/ 56243 w 2032000"/>
                <a:gd name="connsiteY3" fmla="*/ 2039256 h 2977242"/>
                <a:gd name="connsiteX4" fmla="*/ 56243 w 2032000"/>
                <a:gd name="connsiteY4" fmla="*/ 2670628 h 2977242"/>
                <a:gd name="connsiteX5" fmla="*/ 1754414 w 2032000"/>
                <a:gd name="connsiteY5" fmla="*/ 2692399 h 2977242"/>
                <a:gd name="connsiteX6" fmla="*/ 1721757 w 2032000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83342 h 2977242"/>
                <a:gd name="connsiteX1" fmla="*/ 763814 w 1999343"/>
                <a:gd name="connsiteY1" fmla="*/ 123371 h 2977242"/>
                <a:gd name="connsiteX2" fmla="*/ 165100 w 1999343"/>
                <a:gd name="connsiteY2" fmla="*/ 319314 h 2977242"/>
                <a:gd name="connsiteX3" fmla="*/ 23586 w 1999343"/>
                <a:gd name="connsiteY3" fmla="*/ 2039256 h 2977242"/>
                <a:gd name="connsiteX4" fmla="*/ 23586 w 1999343"/>
                <a:gd name="connsiteY4" fmla="*/ 2670628 h 2977242"/>
                <a:gd name="connsiteX5" fmla="*/ 1721757 w 1999343"/>
                <a:gd name="connsiteY5" fmla="*/ 2692399 h 2977242"/>
                <a:gd name="connsiteX6" fmla="*/ 1689100 w 1999343"/>
                <a:gd name="connsiteY6" fmla="*/ 983342 h 2977242"/>
                <a:gd name="connsiteX0" fmla="*/ 1689100 w 1999343"/>
                <a:gd name="connsiteY0" fmla="*/ 970642 h 2964542"/>
                <a:gd name="connsiteX1" fmla="*/ 763814 w 1999343"/>
                <a:gd name="connsiteY1" fmla="*/ 110671 h 2964542"/>
                <a:gd name="connsiteX2" fmla="*/ 165100 w 1999343"/>
                <a:gd name="connsiteY2" fmla="*/ 306614 h 2964542"/>
                <a:gd name="connsiteX3" fmla="*/ 23586 w 1999343"/>
                <a:gd name="connsiteY3" fmla="*/ 2026556 h 2964542"/>
                <a:gd name="connsiteX4" fmla="*/ 23586 w 1999343"/>
                <a:gd name="connsiteY4" fmla="*/ 2657928 h 2964542"/>
                <a:gd name="connsiteX5" fmla="*/ 1721757 w 1999343"/>
                <a:gd name="connsiteY5" fmla="*/ 2679699 h 2964542"/>
                <a:gd name="connsiteX6" fmla="*/ 1689100 w 1999343"/>
                <a:gd name="connsiteY6" fmla="*/ 970642 h 2964542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999343"/>
                <a:gd name="connsiteY0" fmla="*/ 859971 h 2853871"/>
                <a:gd name="connsiteX1" fmla="*/ 763814 w 1999343"/>
                <a:gd name="connsiteY1" fmla="*/ 0 h 2853871"/>
                <a:gd name="connsiteX2" fmla="*/ 165100 w 1999343"/>
                <a:gd name="connsiteY2" fmla="*/ 195943 h 2853871"/>
                <a:gd name="connsiteX3" fmla="*/ 23586 w 1999343"/>
                <a:gd name="connsiteY3" fmla="*/ 1915885 h 2853871"/>
                <a:gd name="connsiteX4" fmla="*/ 23586 w 1999343"/>
                <a:gd name="connsiteY4" fmla="*/ 2547257 h 2853871"/>
                <a:gd name="connsiteX5" fmla="*/ 1721757 w 1999343"/>
                <a:gd name="connsiteY5" fmla="*/ 2569028 h 2853871"/>
                <a:gd name="connsiteX6" fmla="*/ 1689100 w 1999343"/>
                <a:gd name="connsiteY6" fmla="*/ 859971 h 2853871"/>
                <a:gd name="connsiteX0" fmla="*/ 1689100 w 1727200"/>
                <a:gd name="connsiteY0" fmla="*/ 859971 h 2853871"/>
                <a:gd name="connsiteX1" fmla="*/ 763814 w 1727200"/>
                <a:gd name="connsiteY1" fmla="*/ 0 h 2853871"/>
                <a:gd name="connsiteX2" fmla="*/ 165100 w 1727200"/>
                <a:gd name="connsiteY2" fmla="*/ 195943 h 2853871"/>
                <a:gd name="connsiteX3" fmla="*/ 23586 w 1727200"/>
                <a:gd name="connsiteY3" fmla="*/ 1915885 h 2853871"/>
                <a:gd name="connsiteX4" fmla="*/ 23586 w 1727200"/>
                <a:gd name="connsiteY4" fmla="*/ 2547257 h 2853871"/>
                <a:gd name="connsiteX5" fmla="*/ 1721757 w 1727200"/>
                <a:gd name="connsiteY5" fmla="*/ 2569028 h 2853871"/>
                <a:gd name="connsiteX6" fmla="*/ 1689100 w 1727200"/>
                <a:gd name="connsiteY6" fmla="*/ 859971 h 2853871"/>
                <a:gd name="connsiteX0" fmla="*/ 1689100 w 1727200"/>
                <a:gd name="connsiteY0" fmla="*/ 859971 h 2656114"/>
                <a:gd name="connsiteX1" fmla="*/ 763814 w 1727200"/>
                <a:gd name="connsiteY1" fmla="*/ 0 h 2656114"/>
                <a:gd name="connsiteX2" fmla="*/ 165100 w 1727200"/>
                <a:gd name="connsiteY2" fmla="*/ 195943 h 2656114"/>
                <a:gd name="connsiteX3" fmla="*/ 23586 w 1727200"/>
                <a:gd name="connsiteY3" fmla="*/ 1915885 h 2656114"/>
                <a:gd name="connsiteX4" fmla="*/ 23586 w 1727200"/>
                <a:gd name="connsiteY4" fmla="*/ 2547257 h 2656114"/>
                <a:gd name="connsiteX5" fmla="*/ 1721757 w 1727200"/>
                <a:gd name="connsiteY5" fmla="*/ 2569028 h 2656114"/>
                <a:gd name="connsiteX6" fmla="*/ 1689100 w 1727200"/>
                <a:gd name="connsiteY6" fmla="*/ 859971 h 2656114"/>
                <a:gd name="connsiteX0" fmla="*/ 1689100 w 1727200"/>
                <a:gd name="connsiteY0" fmla="*/ 859971 h 2614385"/>
                <a:gd name="connsiteX1" fmla="*/ 763814 w 1727200"/>
                <a:gd name="connsiteY1" fmla="*/ 0 h 2614385"/>
                <a:gd name="connsiteX2" fmla="*/ 165100 w 1727200"/>
                <a:gd name="connsiteY2" fmla="*/ 195943 h 2614385"/>
                <a:gd name="connsiteX3" fmla="*/ 23586 w 1727200"/>
                <a:gd name="connsiteY3" fmla="*/ 1915885 h 2614385"/>
                <a:gd name="connsiteX4" fmla="*/ 23586 w 1727200"/>
                <a:gd name="connsiteY4" fmla="*/ 2547257 h 2614385"/>
                <a:gd name="connsiteX5" fmla="*/ 1721757 w 1727200"/>
                <a:gd name="connsiteY5" fmla="*/ 2569028 h 2614385"/>
                <a:gd name="connsiteX6" fmla="*/ 1689100 w 1727200"/>
                <a:gd name="connsiteY6" fmla="*/ 859971 h 2614385"/>
                <a:gd name="connsiteX0" fmla="*/ 1689100 w 1727200"/>
                <a:gd name="connsiteY0" fmla="*/ 859971 h 2614385"/>
                <a:gd name="connsiteX1" fmla="*/ 763814 w 1727200"/>
                <a:gd name="connsiteY1" fmla="*/ 0 h 2614385"/>
                <a:gd name="connsiteX2" fmla="*/ 165100 w 1727200"/>
                <a:gd name="connsiteY2" fmla="*/ 195943 h 2614385"/>
                <a:gd name="connsiteX3" fmla="*/ 23586 w 1727200"/>
                <a:gd name="connsiteY3" fmla="*/ 1915885 h 2614385"/>
                <a:gd name="connsiteX4" fmla="*/ 23586 w 1727200"/>
                <a:gd name="connsiteY4" fmla="*/ 2547257 h 2614385"/>
                <a:gd name="connsiteX5" fmla="*/ 1721757 w 1727200"/>
                <a:gd name="connsiteY5" fmla="*/ 2569028 h 2614385"/>
                <a:gd name="connsiteX6" fmla="*/ 1689100 w 1727200"/>
                <a:gd name="connsiteY6" fmla="*/ 859971 h 2614385"/>
                <a:gd name="connsiteX0" fmla="*/ 1689100 w 1727200"/>
                <a:gd name="connsiteY0" fmla="*/ 859971 h 2614385"/>
                <a:gd name="connsiteX1" fmla="*/ 763814 w 1727200"/>
                <a:gd name="connsiteY1" fmla="*/ 0 h 2614385"/>
                <a:gd name="connsiteX2" fmla="*/ 165100 w 1727200"/>
                <a:gd name="connsiteY2" fmla="*/ 195943 h 2614385"/>
                <a:gd name="connsiteX3" fmla="*/ 23586 w 1727200"/>
                <a:gd name="connsiteY3" fmla="*/ 1915885 h 2614385"/>
                <a:gd name="connsiteX4" fmla="*/ 23586 w 1727200"/>
                <a:gd name="connsiteY4" fmla="*/ 2547257 h 2614385"/>
                <a:gd name="connsiteX5" fmla="*/ 1721757 w 1727200"/>
                <a:gd name="connsiteY5" fmla="*/ 2569028 h 2614385"/>
                <a:gd name="connsiteX6" fmla="*/ 1689100 w 1727200"/>
                <a:gd name="connsiteY6" fmla="*/ 859971 h 2614385"/>
                <a:gd name="connsiteX0" fmla="*/ 1687286 w 1725386"/>
                <a:gd name="connsiteY0" fmla="*/ 859971 h 2614385"/>
                <a:gd name="connsiteX1" fmla="*/ 762000 w 1725386"/>
                <a:gd name="connsiteY1" fmla="*/ 0 h 2614385"/>
                <a:gd name="connsiteX2" fmla="*/ 163286 w 1725386"/>
                <a:gd name="connsiteY2" fmla="*/ 195943 h 2614385"/>
                <a:gd name="connsiteX3" fmla="*/ 21772 w 1725386"/>
                <a:gd name="connsiteY3" fmla="*/ 1915885 h 2614385"/>
                <a:gd name="connsiteX4" fmla="*/ 21772 w 1725386"/>
                <a:gd name="connsiteY4" fmla="*/ 2547257 h 2614385"/>
                <a:gd name="connsiteX5" fmla="*/ 1719943 w 1725386"/>
                <a:gd name="connsiteY5" fmla="*/ 2569028 h 2614385"/>
                <a:gd name="connsiteX6" fmla="*/ 1687286 w 1725386"/>
                <a:gd name="connsiteY6" fmla="*/ 859971 h 2614385"/>
                <a:gd name="connsiteX0" fmla="*/ 1665514 w 1703614"/>
                <a:gd name="connsiteY0" fmla="*/ 859971 h 2614385"/>
                <a:gd name="connsiteX1" fmla="*/ 740228 w 1703614"/>
                <a:gd name="connsiteY1" fmla="*/ 0 h 2614385"/>
                <a:gd name="connsiteX2" fmla="*/ 141514 w 1703614"/>
                <a:gd name="connsiteY2" fmla="*/ 195943 h 2614385"/>
                <a:gd name="connsiteX3" fmla="*/ 0 w 1703614"/>
                <a:gd name="connsiteY3" fmla="*/ 1915885 h 2614385"/>
                <a:gd name="connsiteX4" fmla="*/ 0 w 1703614"/>
                <a:gd name="connsiteY4" fmla="*/ 2547257 h 2614385"/>
                <a:gd name="connsiteX5" fmla="*/ 1698171 w 1703614"/>
                <a:gd name="connsiteY5" fmla="*/ 2569028 h 2614385"/>
                <a:gd name="connsiteX6" fmla="*/ 1665514 w 1703614"/>
                <a:gd name="connsiteY6" fmla="*/ 859971 h 2614385"/>
                <a:gd name="connsiteX0" fmla="*/ 1665514 w 1703614"/>
                <a:gd name="connsiteY0" fmla="*/ 859971 h 2614385"/>
                <a:gd name="connsiteX1" fmla="*/ 740228 w 1703614"/>
                <a:gd name="connsiteY1" fmla="*/ 0 h 2614385"/>
                <a:gd name="connsiteX2" fmla="*/ 141514 w 1703614"/>
                <a:gd name="connsiteY2" fmla="*/ 195943 h 2614385"/>
                <a:gd name="connsiteX3" fmla="*/ 0 w 1703614"/>
                <a:gd name="connsiteY3" fmla="*/ 1915885 h 2614385"/>
                <a:gd name="connsiteX4" fmla="*/ 0 w 1703614"/>
                <a:gd name="connsiteY4" fmla="*/ 2547257 h 2614385"/>
                <a:gd name="connsiteX5" fmla="*/ 1698171 w 1703614"/>
                <a:gd name="connsiteY5" fmla="*/ 2569028 h 2614385"/>
                <a:gd name="connsiteX6" fmla="*/ 1665514 w 1703614"/>
                <a:gd name="connsiteY6" fmla="*/ 859971 h 2614385"/>
                <a:gd name="connsiteX0" fmla="*/ 1665514 w 1703614"/>
                <a:gd name="connsiteY0" fmla="*/ 859971 h 2614385"/>
                <a:gd name="connsiteX1" fmla="*/ 740228 w 1703614"/>
                <a:gd name="connsiteY1" fmla="*/ 0 h 2614385"/>
                <a:gd name="connsiteX2" fmla="*/ 141514 w 1703614"/>
                <a:gd name="connsiteY2" fmla="*/ 195943 h 2614385"/>
                <a:gd name="connsiteX3" fmla="*/ 0 w 1703614"/>
                <a:gd name="connsiteY3" fmla="*/ 1915885 h 2614385"/>
                <a:gd name="connsiteX4" fmla="*/ 0 w 1703614"/>
                <a:gd name="connsiteY4" fmla="*/ 2547257 h 2614385"/>
                <a:gd name="connsiteX5" fmla="*/ 1698171 w 1703614"/>
                <a:gd name="connsiteY5" fmla="*/ 2569028 h 2614385"/>
                <a:gd name="connsiteX6" fmla="*/ 1665514 w 1703614"/>
                <a:gd name="connsiteY6" fmla="*/ 859971 h 26143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03614" h="2614385">
                  <a:moveTo>
                    <a:pt x="1665514" y="859971"/>
                  </a:moveTo>
                  <a:cubicBezTo>
                    <a:pt x="1309914" y="725714"/>
                    <a:pt x="1113971" y="850899"/>
                    <a:pt x="740228" y="0"/>
                  </a:cubicBezTo>
                  <a:cubicBezTo>
                    <a:pt x="526636" y="64981"/>
                    <a:pt x="515256" y="61686"/>
                    <a:pt x="141514" y="195943"/>
                  </a:cubicBezTo>
                  <a:cubicBezTo>
                    <a:pt x="534789" y="868665"/>
                    <a:pt x="697542" y="1859279"/>
                    <a:pt x="0" y="1915885"/>
                  </a:cubicBezTo>
                  <a:cubicBezTo>
                    <a:pt x="12990" y="2389631"/>
                    <a:pt x="7489" y="2316480"/>
                    <a:pt x="0" y="2547257"/>
                  </a:cubicBezTo>
                  <a:cubicBezTo>
                    <a:pt x="424543" y="2569028"/>
                    <a:pt x="1311728" y="2614385"/>
                    <a:pt x="1698171" y="2569028"/>
                  </a:cubicBezTo>
                  <a:cubicBezTo>
                    <a:pt x="1703614" y="2153556"/>
                    <a:pt x="1672771" y="1407885"/>
                    <a:pt x="1665514" y="859971"/>
                  </a:cubicBezTo>
                  <a:close/>
                </a:path>
              </a:pathLst>
            </a:custGeom>
            <a:blipFill>
              <a:blip r:embed="rId3"/>
              <a:tile tx="0" ty="0" sx="100000" sy="100000" flip="none" algn="tl"/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Group 12"/>
            <p:cNvGrpSpPr/>
            <p:nvPr/>
          </p:nvGrpSpPr>
          <p:grpSpPr>
            <a:xfrm>
              <a:off x="3204012" y="4197968"/>
              <a:ext cx="1825188" cy="2660032"/>
              <a:chOff x="-148788" y="3611953"/>
              <a:chExt cx="1825188" cy="2660032"/>
            </a:xfrm>
            <a:solidFill>
              <a:schemeClr val="accent4">
                <a:lumMod val="20000"/>
                <a:lumOff val="80000"/>
              </a:schemeClr>
            </a:solidFill>
          </p:grpSpPr>
          <p:sp>
            <p:nvSpPr>
              <p:cNvPr id="21" name="Freeform 20"/>
              <p:cNvSpPr/>
              <p:nvPr/>
            </p:nvSpPr>
            <p:spPr>
              <a:xfrm rot="340550">
                <a:off x="-148788" y="3611953"/>
                <a:ext cx="1703614" cy="2614384"/>
              </a:xfrm>
              <a:custGeom>
                <a:avLst/>
                <a:gdLst>
                  <a:gd name="connsiteX0" fmla="*/ 1948543 w 2258786"/>
                  <a:gd name="connsiteY0" fmla="*/ 983342 h 2977242"/>
                  <a:gd name="connsiteX1" fmla="*/ 1023257 w 2258786"/>
                  <a:gd name="connsiteY1" fmla="*/ 123371 h 2977242"/>
                  <a:gd name="connsiteX2" fmla="*/ 424543 w 2258786"/>
                  <a:gd name="connsiteY2" fmla="*/ 319314 h 2977242"/>
                  <a:gd name="connsiteX3" fmla="*/ 283029 w 2258786"/>
                  <a:gd name="connsiteY3" fmla="*/ 2039256 h 2977242"/>
                  <a:gd name="connsiteX4" fmla="*/ 283029 w 2258786"/>
                  <a:gd name="connsiteY4" fmla="*/ 2670628 h 2977242"/>
                  <a:gd name="connsiteX5" fmla="*/ 1981200 w 2258786"/>
                  <a:gd name="connsiteY5" fmla="*/ 2692399 h 2977242"/>
                  <a:gd name="connsiteX6" fmla="*/ 1948543 w 2258786"/>
                  <a:gd name="connsiteY6" fmla="*/ 983342 h 2977242"/>
                  <a:gd name="connsiteX0" fmla="*/ 1948543 w 2258786"/>
                  <a:gd name="connsiteY0" fmla="*/ 983342 h 2977242"/>
                  <a:gd name="connsiteX1" fmla="*/ 1023257 w 2258786"/>
                  <a:gd name="connsiteY1" fmla="*/ 123371 h 2977242"/>
                  <a:gd name="connsiteX2" fmla="*/ 424543 w 2258786"/>
                  <a:gd name="connsiteY2" fmla="*/ 319314 h 2977242"/>
                  <a:gd name="connsiteX3" fmla="*/ 283029 w 2258786"/>
                  <a:gd name="connsiteY3" fmla="*/ 2039256 h 2977242"/>
                  <a:gd name="connsiteX4" fmla="*/ 283029 w 2258786"/>
                  <a:gd name="connsiteY4" fmla="*/ 2670628 h 2977242"/>
                  <a:gd name="connsiteX5" fmla="*/ 1981200 w 2258786"/>
                  <a:gd name="connsiteY5" fmla="*/ 2692399 h 2977242"/>
                  <a:gd name="connsiteX6" fmla="*/ 1948543 w 2258786"/>
                  <a:gd name="connsiteY6" fmla="*/ 983342 h 2977242"/>
                  <a:gd name="connsiteX0" fmla="*/ 1948543 w 2258786"/>
                  <a:gd name="connsiteY0" fmla="*/ 983342 h 2977242"/>
                  <a:gd name="connsiteX1" fmla="*/ 1023257 w 2258786"/>
                  <a:gd name="connsiteY1" fmla="*/ 123371 h 2977242"/>
                  <a:gd name="connsiteX2" fmla="*/ 424543 w 2258786"/>
                  <a:gd name="connsiteY2" fmla="*/ 319314 h 2977242"/>
                  <a:gd name="connsiteX3" fmla="*/ 283029 w 2258786"/>
                  <a:gd name="connsiteY3" fmla="*/ 2039256 h 2977242"/>
                  <a:gd name="connsiteX4" fmla="*/ 283029 w 2258786"/>
                  <a:gd name="connsiteY4" fmla="*/ 2670628 h 2977242"/>
                  <a:gd name="connsiteX5" fmla="*/ 1981200 w 2258786"/>
                  <a:gd name="connsiteY5" fmla="*/ 2692399 h 2977242"/>
                  <a:gd name="connsiteX6" fmla="*/ 1948543 w 2258786"/>
                  <a:gd name="connsiteY6" fmla="*/ 983342 h 2977242"/>
                  <a:gd name="connsiteX0" fmla="*/ 1948543 w 2258786"/>
                  <a:gd name="connsiteY0" fmla="*/ 983342 h 2977242"/>
                  <a:gd name="connsiteX1" fmla="*/ 1023257 w 2258786"/>
                  <a:gd name="connsiteY1" fmla="*/ 123371 h 2977242"/>
                  <a:gd name="connsiteX2" fmla="*/ 424543 w 2258786"/>
                  <a:gd name="connsiteY2" fmla="*/ 319314 h 2977242"/>
                  <a:gd name="connsiteX3" fmla="*/ 283029 w 2258786"/>
                  <a:gd name="connsiteY3" fmla="*/ 2039256 h 2977242"/>
                  <a:gd name="connsiteX4" fmla="*/ 283029 w 2258786"/>
                  <a:gd name="connsiteY4" fmla="*/ 2670628 h 2977242"/>
                  <a:gd name="connsiteX5" fmla="*/ 1981200 w 2258786"/>
                  <a:gd name="connsiteY5" fmla="*/ 2692399 h 2977242"/>
                  <a:gd name="connsiteX6" fmla="*/ 1948543 w 2258786"/>
                  <a:gd name="connsiteY6" fmla="*/ 983342 h 2977242"/>
                  <a:gd name="connsiteX0" fmla="*/ 1721757 w 2032000"/>
                  <a:gd name="connsiteY0" fmla="*/ 983342 h 2977242"/>
                  <a:gd name="connsiteX1" fmla="*/ 796471 w 2032000"/>
                  <a:gd name="connsiteY1" fmla="*/ 123371 h 2977242"/>
                  <a:gd name="connsiteX2" fmla="*/ 197757 w 2032000"/>
                  <a:gd name="connsiteY2" fmla="*/ 319314 h 2977242"/>
                  <a:gd name="connsiteX3" fmla="*/ 56243 w 2032000"/>
                  <a:gd name="connsiteY3" fmla="*/ 2039256 h 2977242"/>
                  <a:gd name="connsiteX4" fmla="*/ 56243 w 2032000"/>
                  <a:gd name="connsiteY4" fmla="*/ 2670628 h 2977242"/>
                  <a:gd name="connsiteX5" fmla="*/ 1754414 w 2032000"/>
                  <a:gd name="connsiteY5" fmla="*/ 2692399 h 2977242"/>
                  <a:gd name="connsiteX6" fmla="*/ 1721757 w 2032000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83342 h 2977242"/>
                  <a:gd name="connsiteX1" fmla="*/ 763814 w 1999343"/>
                  <a:gd name="connsiteY1" fmla="*/ 123371 h 2977242"/>
                  <a:gd name="connsiteX2" fmla="*/ 165100 w 1999343"/>
                  <a:gd name="connsiteY2" fmla="*/ 319314 h 2977242"/>
                  <a:gd name="connsiteX3" fmla="*/ 23586 w 1999343"/>
                  <a:gd name="connsiteY3" fmla="*/ 2039256 h 2977242"/>
                  <a:gd name="connsiteX4" fmla="*/ 23586 w 1999343"/>
                  <a:gd name="connsiteY4" fmla="*/ 2670628 h 2977242"/>
                  <a:gd name="connsiteX5" fmla="*/ 1721757 w 1999343"/>
                  <a:gd name="connsiteY5" fmla="*/ 2692399 h 2977242"/>
                  <a:gd name="connsiteX6" fmla="*/ 1689100 w 1999343"/>
                  <a:gd name="connsiteY6" fmla="*/ 983342 h 2977242"/>
                  <a:gd name="connsiteX0" fmla="*/ 1689100 w 1999343"/>
                  <a:gd name="connsiteY0" fmla="*/ 970642 h 2964542"/>
                  <a:gd name="connsiteX1" fmla="*/ 763814 w 1999343"/>
                  <a:gd name="connsiteY1" fmla="*/ 110671 h 2964542"/>
                  <a:gd name="connsiteX2" fmla="*/ 165100 w 1999343"/>
                  <a:gd name="connsiteY2" fmla="*/ 306614 h 2964542"/>
                  <a:gd name="connsiteX3" fmla="*/ 23586 w 1999343"/>
                  <a:gd name="connsiteY3" fmla="*/ 2026556 h 2964542"/>
                  <a:gd name="connsiteX4" fmla="*/ 23586 w 1999343"/>
                  <a:gd name="connsiteY4" fmla="*/ 2657928 h 2964542"/>
                  <a:gd name="connsiteX5" fmla="*/ 1721757 w 1999343"/>
                  <a:gd name="connsiteY5" fmla="*/ 2679699 h 2964542"/>
                  <a:gd name="connsiteX6" fmla="*/ 1689100 w 1999343"/>
                  <a:gd name="connsiteY6" fmla="*/ 970642 h 2964542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999343"/>
                  <a:gd name="connsiteY0" fmla="*/ 859971 h 2853871"/>
                  <a:gd name="connsiteX1" fmla="*/ 763814 w 1999343"/>
                  <a:gd name="connsiteY1" fmla="*/ 0 h 2853871"/>
                  <a:gd name="connsiteX2" fmla="*/ 165100 w 1999343"/>
                  <a:gd name="connsiteY2" fmla="*/ 195943 h 2853871"/>
                  <a:gd name="connsiteX3" fmla="*/ 23586 w 1999343"/>
                  <a:gd name="connsiteY3" fmla="*/ 1915885 h 2853871"/>
                  <a:gd name="connsiteX4" fmla="*/ 23586 w 1999343"/>
                  <a:gd name="connsiteY4" fmla="*/ 2547257 h 2853871"/>
                  <a:gd name="connsiteX5" fmla="*/ 1721757 w 1999343"/>
                  <a:gd name="connsiteY5" fmla="*/ 2569028 h 2853871"/>
                  <a:gd name="connsiteX6" fmla="*/ 1689100 w 1999343"/>
                  <a:gd name="connsiteY6" fmla="*/ 859971 h 2853871"/>
                  <a:gd name="connsiteX0" fmla="*/ 1689100 w 1727200"/>
                  <a:gd name="connsiteY0" fmla="*/ 859971 h 2853871"/>
                  <a:gd name="connsiteX1" fmla="*/ 763814 w 1727200"/>
                  <a:gd name="connsiteY1" fmla="*/ 0 h 2853871"/>
                  <a:gd name="connsiteX2" fmla="*/ 165100 w 1727200"/>
                  <a:gd name="connsiteY2" fmla="*/ 195943 h 2853871"/>
                  <a:gd name="connsiteX3" fmla="*/ 23586 w 1727200"/>
                  <a:gd name="connsiteY3" fmla="*/ 1915885 h 2853871"/>
                  <a:gd name="connsiteX4" fmla="*/ 23586 w 1727200"/>
                  <a:gd name="connsiteY4" fmla="*/ 2547257 h 2853871"/>
                  <a:gd name="connsiteX5" fmla="*/ 1721757 w 1727200"/>
                  <a:gd name="connsiteY5" fmla="*/ 2569028 h 2853871"/>
                  <a:gd name="connsiteX6" fmla="*/ 1689100 w 1727200"/>
                  <a:gd name="connsiteY6" fmla="*/ 859971 h 2853871"/>
                  <a:gd name="connsiteX0" fmla="*/ 1689100 w 1727200"/>
                  <a:gd name="connsiteY0" fmla="*/ 859971 h 2656114"/>
                  <a:gd name="connsiteX1" fmla="*/ 763814 w 1727200"/>
                  <a:gd name="connsiteY1" fmla="*/ 0 h 2656114"/>
                  <a:gd name="connsiteX2" fmla="*/ 165100 w 1727200"/>
                  <a:gd name="connsiteY2" fmla="*/ 195943 h 2656114"/>
                  <a:gd name="connsiteX3" fmla="*/ 23586 w 1727200"/>
                  <a:gd name="connsiteY3" fmla="*/ 1915885 h 2656114"/>
                  <a:gd name="connsiteX4" fmla="*/ 23586 w 1727200"/>
                  <a:gd name="connsiteY4" fmla="*/ 2547257 h 2656114"/>
                  <a:gd name="connsiteX5" fmla="*/ 1721757 w 1727200"/>
                  <a:gd name="connsiteY5" fmla="*/ 2569028 h 2656114"/>
                  <a:gd name="connsiteX6" fmla="*/ 1689100 w 1727200"/>
                  <a:gd name="connsiteY6" fmla="*/ 859971 h 2656114"/>
                  <a:gd name="connsiteX0" fmla="*/ 1689100 w 1727200"/>
                  <a:gd name="connsiteY0" fmla="*/ 859971 h 2614385"/>
                  <a:gd name="connsiteX1" fmla="*/ 763814 w 1727200"/>
                  <a:gd name="connsiteY1" fmla="*/ 0 h 2614385"/>
                  <a:gd name="connsiteX2" fmla="*/ 165100 w 1727200"/>
                  <a:gd name="connsiteY2" fmla="*/ 195943 h 2614385"/>
                  <a:gd name="connsiteX3" fmla="*/ 23586 w 1727200"/>
                  <a:gd name="connsiteY3" fmla="*/ 1915885 h 2614385"/>
                  <a:gd name="connsiteX4" fmla="*/ 23586 w 1727200"/>
                  <a:gd name="connsiteY4" fmla="*/ 2547257 h 2614385"/>
                  <a:gd name="connsiteX5" fmla="*/ 1721757 w 1727200"/>
                  <a:gd name="connsiteY5" fmla="*/ 2569028 h 2614385"/>
                  <a:gd name="connsiteX6" fmla="*/ 1689100 w 1727200"/>
                  <a:gd name="connsiteY6" fmla="*/ 859971 h 2614385"/>
                  <a:gd name="connsiteX0" fmla="*/ 1689100 w 1727200"/>
                  <a:gd name="connsiteY0" fmla="*/ 859971 h 2614385"/>
                  <a:gd name="connsiteX1" fmla="*/ 763814 w 1727200"/>
                  <a:gd name="connsiteY1" fmla="*/ 0 h 2614385"/>
                  <a:gd name="connsiteX2" fmla="*/ 165100 w 1727200"/>
                  <a:gd name="connsiteY2" fmla="*/ 195943 h 2614385"/>
                  <a:gd name="connsiteX3" fmla="*/ 23586 w 1727200"/>
                  <a:gd name="connsiteY3" fmla="*/ 1915885 h 2614385"/>
                  <a:gd name="connsiteX4" fmla="*/ 23586 w 1727200"/>
                  <a:gd name="connsiteY4" fmla="*/ 2547257 h 2614385"/>
                  <a:gd name="connsiteX5" fmla="*/ 1721757 w 1727200"/>
                  <a:gd name="connsiteY5" fmla="*/ 2569028 h 2614385"/>
                  <a:gd name="connsiteX6" fmla="*/ 1689100 w 1727200"/>
                  <a:gd name="connsiteY6" fmla="*/ 859971 h 2614385"/>
                  <a:gd name="connsiteX0" fmla="*/ 1689100 w 1727200"/>
                  <a:gd name="connsiteY0" fmla="*/ 859971 h 2614385"/>
                  <a:gd name="connsiteX1" fmla="*/ 763814 w 1727200"/>
                  <a:gd name="connsiteY1" fmla="*/ 0 h 2614385"/>
                  <a:gd name="connsiteX2" fmla="*/ 165100 w 1727200"/>
                  <a:gd name="connsiteY2" fmla="*/ 195943 h 2614385"/>
                  <a:gd name="connsiteX3" fmla="*/ 23586 w 1727200"/>
                  <a:gd name="connsiteY3" fmla="*/ 1915885 h 2614385"/>
                  <a:gd name="connsiteX4" fmla="*/ 23586 w 1727200"/>
                  <a:gd name="connsiteY4" fmla="*/ 2547257 h 2614385"/>
                  <a:gd name="connsiteX5" fmla="*/ 1721757 w 1727200"/>
                  <a:gd name="connsiteY5" fmla="*/ 2569028 h 2614385"/>
                  <a:gd name="connsiteX6" fmla="*/ 1689100 w 1727200"/>
                  <a:gd name="connsiteY6" fmla="*/ 859971 h 2614385"/>
                  <a:gd name="connsiteX0" fmla="*/ 1687286 w 1725386"/>
                  <a:gd name="connsiteY0" fmla="*/ 859971 h 2614385"/>
                  <a:gd name="connsiteX1" fmla="*/ 762000 w 1725386"/>
                  <a:gd name="connsiteY1" fmla="*/ 0 h 2614385"/>
                  <a:gd name="connsiteX2" fmla="*/ 163286 w 1725386"/>
                  <a:gd name="connsiteY2" fmla="*/ 195943 h 2614385"/>
                  <a:gd name="connsiteX3" fmla="*/ 21772 w 1725386"/>
                  <a:gd name="connsiteY3" fmla="*/ 1915885 h 2614385"/>
                  <a:gd name="connsiteX4" fmla="*/ 21772 w 1725386"/>
                  <a:gd name="connsiteY4" fmla="*/ 2547257 h 2614385"/>
                  <a:gd name="connsiteX5" fmla="*/ 1719943 w 1725386"/>
                  <a:gd name="connsiteY5" fmla="*/ 2569028 h 2614385"/>
                  <a:gd name="connsiteX6" fmla="*/ 1687286 w 1725386"/>
                  <a:gd name="connsiteY6" fmla="*/ 859971 h 2614385"/>
                  <a:gd name="connsiteX0" fmla="*/ 1665514 w 1703614"/>
                  <a:gd name="connsiteY0" fmla="*/ 859971 h 2614385"/>
                  <a:gd name="connsiteX1" fmla="*/ 740228 w 1703614"/>
                  <a:gd name="connsiteY1" fmla="*/ 0 h 2614385"/>
                  <a:gd name="connsiteX2" fmla="*/ 141514 w 1703614"/>
                  <a:gd name="connsiteY2" fmla="*/ 195943 h 2614385"/>
                  <a:gd name="connsiteX3" fmla="*/ 0 w 1703614"/>
                  <a:gd name="connsiteY3" fmla="*/ 1915885 h 2614385"/>
                  <a:gd name="connsiteX4" fmla="*/ 0 w 1703614"/>
                  <a:gd name="connsiteY4" fmla="*/ 2547257 h 2614385"/>
                  <a:gd name="connsiteX5" fmla="*/ 1698171 w 1703614"/>
                  <a:gd name="connsiteY5" fmla="*/ 2569028 h 2614385"/>
                  <a:gd name="connsiteX6" fmla="*/ 1665514 w 1703614"/>
                  <a:gd name="connsiteY6" fmla="*/ 859971 h 2614385"/>
                  <a:gd name="connsiteX0" fmla="*/ 1665514 w 1703614"/>
                  <a:gd name="connsiteY0" fmla="*/ 859971 h 2614385"/>
                  <a:gd name="connsiteX1" fmla="*/ 740228 w 1703614"/>
                  <a:gd name="connsiteY1" fmla="*/ 0 h 2614385"/>
                  <a:gd name="connsiteX2" fmla="*/ 141514 w 1703614"/>
                  <a:gd name="connsiteY2" fmla="*/ 195943 h 2614385"/>
                  <a:gd name="connsiteX3" fmla="*/ 0 w 1703614"/>
                  <a:gd name="connsiteY3" fmla="*/ 1915885 h 2614385"/>
                  <a:gd name="connsiteX4" fmla="*/ 0 w 1703614"/>
                  <a:gd name="connsiteY4" fmla="*/ 2547257 h 2614385"/>
                  <a:gd name="connsiteX5" fmla="*/ 1698171 w 1703614"/>
                  <a:gd name="connsiteY5" fmla="*/ 2569028 h 2614385"/>
                  <a:gd name="connsiteX6" fmla="*/ 1665514 w 1703614"/>
                  <a:gd name="connsiteY6" fmla="*/ 859971 h 2614385"/>
                  <a:gd name="connsiteX0" fmla="*/ 1665514 w 1703614"/>
                  <a:gd name="connsiteY0" fmla="*/ 859971 h 2614385"/>
                  <a:gd name="connsiteX1" fmla="*/ 740228 w 1703614"/>
                  <a:gd name="connsiteY1" fmla="*/ 0 h 2614385"/>
                  <a:gd name="connsiteX2" fmla="*/ 141514 w 1703614"/>
                  <a:gd name="connsiteY2" fmla="*/ 195943 h 2614385"/>
                  <a:gd name="connsiteX3" fmla="*/ 0 w 1703614"/>
                  <a:gd name="connsiteY3" fmla="*/ 1915885 h 2614385"/>
                  <a:gd name="connsiteX4" fmla="*/ 0 w 1703614"/>
                  <a:gd name="connsiteY4" fmla="*/ 2547257 h 2614385"/>
                  <a:gd name="connsiteX5" fmla="*/ 1698171 w 1703614"/>
                  <a:gd name="connsiteY5" fmla="*/ 2569028 h 2614385"/>
                  <a:gd name="connsiteX6" fmla="*/ 1665514 w 1703614"/>
                  <a:gd name="connsiteY6" fmla="*/ 859971 h 2614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03614" h="2614385">
                    <a:moveTo>
                      <a:pt x="1665514" y="859971"/>
                    </a:moveTo>
                    <a:cubicBezTo>
                      <a:pt x="1309914" y="725714"/>
                      <a:pt x="1113971" y="850899"/>
                      <a:pt x="740228" y="0"/>
                    </a:cubicBezTo>
                    <a:cubicBezTo>
                      <a:pt x="526636" y="64981"/>
                      <a:pt x="515256" y="61686"/>
                      <a:pt x="141514" y="195943"/>
                    </a:cubicBezTo>
                    <a:cubicBezTo>
                      <a:pt x="608405" y="947363"/>
                      <a:pt x="697542" y="1859279"/>
                      <a:pt x="0" y="1915885"/>
                    </a:cubicBezTo>
                    <a:cubicBezTo>
                      <a:pt x="12990" y="2389631"/>
                      <a:pt x="7489" y="2316480"/>
                      <a:pt x="0" y="2547257"/>
                    </a:cubicBezTo>
                    <a:cubicBezTo>
                      <a:pt x="424543" y="2569028"/>
                      <a:pt x="1311728" y="2614385"/>
                      <a:pt x="1698171" y="2569028"/>
                    </a:cubicBezTo>
                    <a:cubicBezTo>
                      <a:pt x="1703614" y="2153556"/>
                      <a:pt x="1672771" y="1407885"/>
                      <a:pt x="1665514" y="859971"/>
                    </a:cubicBezTo>
                    <a:close/>
                  </a:path>
                </a:pathLst>
              </a:custGeom>
              <a:blipFill>
                <a:blip r:embed="rId3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447800" y="4351745"/>
                <a:ext cx="228600" cy="1920240"/>
              </a:xfrm>
              <a:prstGeom prst="rect">
                <a:avLst/>
              </a:prstGeom>
              <a:blipFill>
                <a:blip r:embed="rId3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3" name="Group 22"/>
          <p:cNvGrpSpPr/>
          <p:nvPr/>
        </p:nvGrpSpPr>
        <p:grpSpPr>
          <a:xfrm>
            <a:off x="3886200" y="457200"/>
            <a:ext cx="5081666" cy="1409076"/>
            <a:chOff x="3886200" y="457200"/>
            <a:chExt cx="5081666" cy="1409076"/>
          </a:xfrm>
        </p:grpSpPr>
        <p:sp>
          <p:nvSpPr>
            <p:cNvPr id="8" name="Freeform 7"/>
            <p:cNvSpPr/>
            <p:nvPr/>
          </p:nvSpPr>
          <p:spPr>
            <a:xfrm>
              <a:off x="3886200" y="457200"/>
              <a:ext cx="5081666" cy="1409076"/>
            </a:xfrm>
            <a:custGeom>
              <a:avLst/>
              <a:gdLst>
                <a:gd name="connsiteX0" fmla="*/ 1121764 w 6663128"/>
                <a:gd name="connsiteY0" fmla="*/ 1621437 h 1866276"/>
                <a:gd name="connsiteX1" fmla="*/ 791980 w 6663128"/>
                <a:gd name="connsiteY1" fmla="*/ 272322 h 1866276"/>
                <a:gd name="connsiteX2" fmla="*/ 5873646 w 6663128"/>
                <a:gd name="connsiteY2" fmla="*/ 227351 h 1866276"/>
                <a:gd name="connsiteX3" fmla="*/ 5528872 w 6663128"/>
                <a:gd name="connsiteY3" fmla="*/ 1636427 h 1866276"/>
                <a:gd name="connsiteX4" fmla="*/ 1121764 w 6663128"/>
                <a:gd name="connsiteY4" fmla="*/ 1621437 h 1866276"/>
                <a:gd name="connsiteX0" fmla="*/ 789482 w 6330846"/>
                <a:gd name="connsiteY0" fmla="*/ 1621437 h 1866276"/>
                <a:gd name="connsiteX1" fmla="*/ 459698 w 6330846"/>
                <a:gd name="connsiteY1" fmla="*/ 272322 h 1866276"/>
                <a:gd name="connsiteX2" fmla="*/ 5541364 w 6330846"/>
                <a:gd name="connsiteY2" fmla="*/ 227351 h 1866276"/>
                <a:gd name="connsiteX3" fmla="*/ 5196590 w 6330846"/>
                <a:gd name="connsiteY3" fmla="*/ 1636427 h 1866276"/>
                <a:gd name="connsiteX4" fmla="*/ 789482 w 6330846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394086 h 1638925"/>
                <a:gd name="connsiteX1" fmla="*/ 0 w 5871148"/>
                <a:gd name="connsiteY1" fmla="*/ 44971 h 1638925"/>
                <a:gd name="connsiteX2" fmla="*/ 5081666 w 5871148"/>
                <a:gd name="connsiteY2" fmla="*/ 0 h 1638925"/>
                <a:gd name="connsiteX3" fmla="*/ 4736892 w 5871148"/>
                <a:gd name="connsiteY3" fmla="*/ 1409076 h 1638925"/>
                <a:gd name="connsiteX4" fmla="*/ 329784 w 5871148"/>
                <a:gd name="connsiteY4" fmla="*/ 1394086 h 1638925"/>
                <a:gd name="connsiteX0" fmla="*/ 329784 w 5531371"/>
                <a:gd name="connsiteY0" fmla="*/ 1394086 h 1638925"/>
                <a:gd name="connsiteX1" fmla="*/ 0 w 5531371"/>
                <a:gd name="connsiteY1" fmla="*/ 44971 h 1638925"/>
                <a:gd name="connsiteX2" fmla="*/ 5081666 w 5531371"/>
                <a:gd name="connsiteY2" fmla="*/ 0 h 1638925"/>
                <a:gd name="connsiteX3" fmla="*/ 4736892 w 5531371"/>
                <a:gd name="connsiteY3" fmla="*/ 1409076 h 1638925"/>
                <a:gd name="connsiteX4" fmla="*/ 329784 w 5531371"/>
                <a:gd name="connsiteY4" fmla="*/ 1394086 h 1638925"/>
                <a:gd name="connsiteX0" fmla="*/ 329784 w 5081666"/>
                <a:gd name="connsiteY0" fmla="*/ 1394086 h 1638925"/>
                <a:gd name="connsiteX1" fmla="*/ 0 w 5081666"/>
                <a:gd name="connsiteY1" fmla="*/ 44971 h 1638925"/>
                <a:gd name="connsiteX2" fmla="*/ 5081666 w 5081666"/>
                <a:gd name="connsiteY2" fmla="*/ 0 h 1638925"/>
                <a:gd name="connsiteX3" fmla="*/ 4736892 w 5081666"/>
                <a:gd name="connsiteY3" fmla="*/ 1409076 h 1638925"/>
                <a:gd name="connsiteX4" fmla="*/ 329784 w 5081666"/>
                <a:gd name="connsiteY4" fmla="*/ 1394086 h 1638925"/>
                <a:gd name="connsiteX0" fmla="*/ 329784 w 5081666"/>
                <a:gd name="connsiteY0" fmla="*/ 1394086 h 1621437"/>
                <a:gd name="connsiteX1" fmla="*/ 0 w 5081666"/>
                <a:gd name="connsiteY1" fmla="*/ 44971 h 1621437"/>
                <a:gd name="connsiteX2" fmla="*/ 5081666 w 5081666"/>
                <a:gd name="connsiteY2" fmla="*/ 0 h 1621437"/>
                <a:gd name="connsiteX3" fmla="*/ 4736892 w 5081666"/>
                <a:gd name="connsiteY3" fmla="*/ 1409076 h 1621437"/>
                <a:gd name="connsiteX4" fmla="*/ 329784 w 5081666"/>
                <a:gd name="connsiteY4" fmla="*/ 1394086 h 1621437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1666" h="1409076">
                  <a:moveTo>
                    <a:pt x="329784" y="1394086"/>
                  </a:moveTo>
                  <a:cubicBezTo>
                    <a:pt x="239843" y="1064302"/>
                    <a:pt x="112427" y="595860"/>
                    <a:pt x="0" y="44971"/>
                  </a:cubicBezTo>
                  <a:cubicBezTo>
                    <a:pt x="2263515" y="462197"/>
                    <a:pt x="3618876" y="254832"/>
                    <a:pt x="5081666" y="0"/>
                  </a:cubicBezTo>
                  <a:cubicBezTo>
                    <a:pt x="4955499" y="590862"/>
                    <a:pt x="4838076" y="936886"/>
                    <a:pt x="4736892" y="1409076"/>
                  </a:cubicBezTo>
                  <a:cubicBezTo>
                    <a:pt x="3511446" y="1175479"/>
                    <a:pt x="1622686" y="1221699"/>
                    <a:pt x="329784" y="1394086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5181600" y="1295400"/>
              <a:ext cx="2590800" cy="1588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5"/>
            <p:cNvSpPr/>
            <p:nvPr/>
          </p:nvSpPr>
          <p:spPr>
            <a:xfrm>
              <a:off x="5715000" y="838200"/>
              <a:ext cx="14318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/>
                <a:t>Lá</a:t>
              </a:r>
              <a:r>
                <a:rPr lang="en-US" dirty="0" smtClean="0"/>
                <a:t> </a:t>
              </a:r>
              <a:r>
                <a:rPr lang="en-US" dirty="0" err="1" smtClean="0"/>
                <a:t>bâu</a:t>
              </a:r>
              <a:r>
                <a:rPr lang="en-US" dirty="0" smtClean="0"/>
                <a:t> x 2pcs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23807" y="1828800"/>
            <a:ext cx="5420193" cy="856937"/>
            <a:chOff x="3723807" y="1828800"/>
            <a:chExt cx="5420193" cy="856937"/>
          </a:xfrm>
        </p:grpSpPr>
        <p:sp>
          <p:nvSpPr>
            <p:cNvPr id="10" name="Freeform 9"/>
            <p:cNvSpPr/>
            <p:nvPr/>
          </p:nvSpPr>
          <p:spPr>
            <a:xfrm>
              <a:off x="3723807" y="1828800"/>
              <a:ext cx="5420193" cy="856937"/>
            </a:xfrm>
            <a:custGeom>
              <a:avLst/>
              <a:gdLst>
                <a:gd name="connsiteX0" fmla="*/ 737016 w 6858001"/>
                <a:gd name="connsiteY0" fmla="*/ 697042 h 856937"/>
                <a:gd name="connsiteX1" fmla="*/ 1711377 w 6858001"/>
                <a:gd name="connsiteY1" fmla="*/ 97436 h 856937"/>
                <a:gd name="connsiteX2" fmla="*/ 5099154 w 6858001"/>
                <a:gd name="connsiteY2" fmla="*/ 112426 h 856937"/>
                <a:gd name="connsiteX3" fmla="*/ 6133476 w 6858001"/>
                <a:gd name="connsiteY3" fmla="*/ 757003 h 856937"/>
                <a:gd name="connsiteX4" fmla="*/ 737016 w 6858001"/>
                <a:gd name="connsiteY4" fmla="*/ 697042 h 856937"/>
                <a:gd name="connsiteX0" fmla="*/ 66206 w 6187191"/>
                <a:gd name="connsiteY0" fmla="*/ 697042 h 856937"/>
                <a:gd name="connsiteX1" fmla="*/ 1040567 w 6187191"/>
                <a:gd name="connsiteY1" fmla="*/ 97436 h 856937"/>
                <a:gd name="connsiteX2" fmla="*/ 4428344 w 6187191"/>
                <a:gd name="connsiteY2" fmla="*/ 112426 h 856937"/>
                <a:gd name="connsiteX3" fmla="*/ 5462666 w 6187191"/>
                <a:gd name="connsiteY3" fmla="*/ 757003 h 856937"/>
                <a:gd name="connsiteX4" fmla="*/ 66206 w 6187191"/>
                <a:gd name="connsiteY4" fmla="*/ 697042 h 856937"/>
                <a:gd name="connsiteX0" fmla="*/ 66206 w 6187191"/>
                <a:gd name="connsiteY0" fmla="*/ 697042 h 879422"/>
                <a:gd name="connsiteX1" fmla="*/ 1040567 w 6187191"/>
                <a:gd name="connsiteY1" fmla="*/ 97436 h 879422"/>
                <a:gd name="connsiteX2" fmla="*/ 4428344 w 6187191"/>
                <a:gd name="connsiteY2" fmla="*/ 112426 h 879422"/>
                <a:gd name="connsiteX3" fmla="*/ 5462666 w 6187191"/>
                <a:gd name="connsiteY3" fmla="*/ 757003 h 879422"/>
                <a:gd name="connsiteX4" fmla="*/ 66206 w 6187191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639580 h 856937"/>
                <a:gd name="connsiteX1" fmla="*/ 1040567 w 5462666"/>
                <a:gd name="connsiteY1" fmla="*/ 39974 h 856937"/>
                <a:gd name="connsiteX2" fmla="*/ 4428344 w 5462666"/>
                <a:gd name="connsiteY2" fmla="*/ 54964 h 856937"/>
                <a:gd name="connsiteX3" fmla="*/ 5462666 w 5462666"/>
                <a:gd name="connsiteY3" fmla="*/ 699541 h 856937"/>
                <a:gd name="connsiteX4" fmla="*/ 66206 w 5462666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73308 h 890665"/>
                <a:gd name="connsiteX1" fmla="*/ 1040567 w 5486399"/>
                <a:gd name="connsiteY1" fmla="*/ 73702 h 890665"/>
                <a:gd name="connsiteX2" fmla="*/ 4428344 w 5486399"/>
                <a:gd name="connsiteY2" fmla="*/ 88692 h 890665"/>
                <a:gd name="connsiteX3" fmla="*/ 5462666 w 5486399"/>
                <a:gd name="connsiteY3" fmla="*/ 733269 h 890665"/>
                <a:gd name="connsiteX4" fmla="*/ 66206 w 5486399"/>
                <a:gd name="connsiteY4" fmla="*/ 673308 h 890665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0193" h="856937">
                  <a:moveTo>
                    <a:pt x="0" y="639580"/>
                  </a:moveTo>
                  <a:cubicBezTo>
                    <a:pt x="16240" y="314793"/>
                    <a:pt x="1250" y="37475"/>
                    <a:pt x="974361" y="39974"/>
                  </a:cubicBezTo>
                  <a:cubicBezTo>
                    <a:pt x="2103620" y="44971"/>
                    <a:pt x="3170420" y="0"/>
                    <a:pt x="4362138" y="54964"/>
                  </a:cubicBezTo>
                  <a:cubicBezTo>
                    <a:pt x="5420193" y="99935"/>
                    <a:pt x="5315264" y="284814"/>
                    <a:pt x="5396460" y="699541"/>
                  </a:cubicBezTo>
                  <a:cubicBezTo>
                    <a:pt x="4459575" y="856937"/>
                    <a:pt x="753255" y="821960"/>
                    <a:pt x="0" y="63958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>
              <a:off x="5181600" y="2438400"/>
              <a:ext cx="2590800" cy="1588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5562600" y="1981200"/>
              <a:ext cx="16482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/>
                <a:t>Chân</a:t>
              </a:r>
              <a:r>
                <a:rPr lang="en-US" dirty="0" smtClean="0"/>
                <a:t> </a:t>
              </a:r>
              <a:r>
                <a:rPr lang="en-US" dirty="0" err="1" smtClean="0"/>
                <a:t>bâu</a:t>
              </a:r>
              <a:r>
                <a:rPr lang="en-US" dirty="0" smtClean="0"/>
                <a:t> x2pcs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810000" y="2895600"/>
            <a:ext cx="5081666" cy="1409076"/>
            <a:chOff x="3810000" y="2895600"/>
            <a:chExt cx="5081666" cy="1409076"/>
          </a:xfrm>
        </p:grpSpPr>
        <p:sp>
          <p:nvSpPr>
            <p:cNvPr id="11" name="Freeform 10"/>
            <p:cNvSpPr/>
            <p:nvPr/>
          </p:nvSpPr>
          <p:spPr>
            <a:xfrm>
              <a:off x="3810000" y="2895600"/>
              <a:ext cx="5081666" cy="1409076"/>
            </a:xfrm>
            <a:custGeom>
              <a:avLst/>
              <a:gdLst>
                <a:gd name="connsiteX0" fmla="*/ 1121764 w 6663128"/>
                <a:gd name="connsiteY0" fmla="*/ 1621437 h 1866276"/>
                <a:gd name="connsiteX1" fmla="*/ 791980 w 6663128"/>
                <a:gd name="connsiteY1" fmla="*/ 272322 h 1866276"/>
                <a:gd name="connsiteX2" fmla="*/ 5873646 w 6663128"/>
                <a:gd name="connsiteY2" fmla="*/ 227351 h 1866276"/>
                <a:gd name="connsiteX3" fmla="*/ 5528872 w 6663128"/>
                <a:gd name="connsiteY3" fmla="*/ 1636427 h 1866276"/>
                <a:gd name="connsiteX4" fmla="*/ 1121764 w 6663128"/>
                <a:gd name="connsiteY4" fmla="*/ 1621437 h 1866276"/>
                <a:gd name="connsiteX0" fmla="*/ 789482 w 6330846"/>
                <a:gd name="connsiteY0" fmla="*/ 1621437 h 1866276"/>
                <a:gd name="connsiteX1" fmla="*/ 459698 w 6330846"/>
                <a:gd name="connsiteY1" fmla="*/ 272322 h 1866276"/>
                <a:gd name="connsiteX2" fmla="*/ 5541364 w 6330846"/>
                <a:gd name="connsiteY2" fmla="*/ 227351 h 1866276"/>
                <a:gd name="connsiteX3" fmla="*/ 5196590 w 6330846"/>
                <a:gd name="connsiteY3" fmla="*/ 1636427 h 1866276"/>
                <a:gd name="connsiteX4" fmla="*/ 789482 w 6330846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394086 h 1638925"/>
                <a:gd name="connsiteX1" fmla="*/ 0 w 5871148"/>
                <a:gd name="connsiteY1" fmla="*/ 44971 h 1638925"/>
                <a:gd name="connsiteX2" fmla="*/ 5081666 w 5871148"/>
                <a:gd name="connsiteY2" fmla="*/ 0 h 1638925"/>
                <a:gd name="connsiteX3" fmla="*/ 4736892 w 5871148"/>
                <a:gd name="connsiteY3" fmla="*/ 1409076 h 1638925"/>
                <a:gd name="connsiteX4" fmla="*/ 329784 w 5871148"/>
                <a:gd name="connsiteY4" fmla="*/ 1394086 h 1638925"/>
                <a:gd name="connsiteX0" fmla="*/ 329784 w 5531371"/>
                <a:gd name="connsiteY0" fmla="*/ 1394086 h 1638925"/>
                <a:gd name="connsiteX1" fmla="*/ 0 w 5531371"/>
                <a:gd name="connsiteY1" fmla="*/ 44971 h 1638925"/>
                <a:gd name="connsiteX2" fmla="*/ 5081666 w 5531371"/>
                <a:gd name="connsiteY2" fmla="*/ 0 h 1638925"/>
                <a:gd name="connsiteX3" fmla="*/ 4736892 w 5531371"/>
                <a:gd name="connsiteY3" fmla="*/ 1409076 h 1638925"/>
                <a:gd name="connsiteX4" fmla="*/ 329784 w 5531371"/>
                <a:gd name="connsiteY4" fmla="*/ 1394086 h 1638925"/>
                <a:gd name="connsiteX0" fmla="*/ 329784 w 5081666"/>
                <a:gd name="connsiteY0" fmla="*/ 1394086 h 1638925"/>
                <a:gd name="connsiteX1" fmla="*/ 0 w 5081666"/>
                <a:gd name="connsiteY1" fmla="*/ 44971 h 1638925"/>
                <a:gd name="connsiteX2" fmla="*/ 5081666 w 5081666"/>
                <a:gd name="connsiteY2" fmla="*/ 0 h 1638925"/>
                <a:gd name="connsiteX3" fmla="*/ 4736892 w 5081666"/>
                <a:gd name="connsiteY3" fmla="*/ 1409076 h 1638925"/>
                <a:gd name="connsiteX4" fmla="*/ 329784 w 5081666"/>
                <a:gd name="connsiteY4" fmla="*/ 1394086 h 1638925"/>
                <a:gd name="connsiteX0" fmla="*/ 329784 w 5081666"/>
                <a:gd name="connsiteY0" fmla="*/ 1394086 h 1621437"/>
                <a:gd name="connsiteX1" fmla="*/ 0 w 5081666"/>
                <a:gd name="connsiteY1" fmla="*/ 44971 h 1621437"/>
                <a:gd name="connsiteX2" fmla="*/ 5081666 w 5081666"/>
                <a:gd name="connsiteY2" fmla="*/ 0 h 1621437"/>
                <a:gd name="connsiteX3" fmla="*/ 4736892 w 5081666"/>
                <a:gd name="connsiteY3" fmla="*/ 1409076 h 1621437"/>
                <a:gd name="connsiteX4" fmla="*/ 329784 w 5081666"/>
                <a:gd name="connsiteY4" fmla="*/ 1394086 h 1621437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1666" h="1409076">
                  <a:moveTo>
                    <a:pt x="329784" y="1394086"/>
                  </a:moveTo>
                  <a:cubicBezTo>
                    <a:pt x="239843" y="1064302"/>
                    <a:pt x="112427" y="595860"/>
                    <a:pt x="0" y="44971"/>
                  </a:cubicBezTo>
                  <a:cubicBezTo>
                    <a:pt x="2263515" y="462197"/>
                    <a:pt x="3618876" y="254832"/>
                    <a:pt x="5081666" y="0"/>
                  </a:cubicBezTo>
                  <a:cubicBezTo>
                    <a:pt x="4955499" y="590862"/>
                    <a:pt x="4838076" y="936886"/>
                    <a:pt x="4736892" y="1409076"/>
                  </a:cubicBezTo>
                  <a:cubicBezTo>
                    <a:pt x="3511446" y="1175479"/>
                    <a:pt x="1622686" y="1221699"/>
                    <a:pt x="329784" y="1394086"/>
                  </a:cubicBez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181600" y="3733800"/>
              <a:ext cx="2590800" cy="1588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Rectangle 29"/>
            <p:cNvSpPr/>
            <p:nvPr/>
          </p:nvSpPr>
          <p:spPr>
            <a:xfrm>
              <a:off x="5486400" y="3276600"/>
              <a:ext cx="190122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/>
                <a:t>Mex</a:t>
              </a:r>
              <a:r>
                <a:rPr lang="en-US" dirty="0" smtClean="0"/>
                <a:t> </a:t>
              </a:r>
              <a:r>
                <a:rPr lang="en-US" dirty="0" err="1" smtClean="0"/>
                <a:t>lá</a:t>
              </a:r>
              <a:r>
                <a:rPr lang="en-US" dirty="0" smtClean="0"/>
                <a:t> </a:t>
              </a:r>
              <a:r>
                <a:rPr lang="en-US" dirty="0" err="1" smtClean="0"/>
                <a:t>bâu</a:t>
              </a:r>
              <a:r>
                <a:rPr lang="en-US" dirty="0" smtClean="0"/>
                <a:t> x 1pcs 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723807" y="4267200"/>
            <a:ext cx="5420193" cy="856937"/>
            <a:chOff x="3723807" y="4267200"/>
            <a:chExt cx="5420193" cy="856937"/>
          </a:xfrm>
        </p:grpSpPr>
        <p:sp>
          <p:nvSpPr>
            <p:cNvPr id="9" name="Freeform 8"/>
            <p:cNvSpPr/>
            <p:nvPr/>
          </p:nvSpPr>
          <p:spPr>
            <a:xfrm>
              <a:off x="3723807" y="4267200"/>
              <a:ext cx="5420193" cy="856937"/>
            </a:xfrm>
            <a:custGeom>
              <a:avLst/>
              <a:gdLst>
                <a:gd name="connsiteX0" fmla="*/ 737016 w 6858001"/>
                <a:gd name="connsiteY0" fmla="*/ 697042 h 856937"/>
                <a:gd name="connsiteX1" fmla="*/ 1711377 w 6858001"/>
                <a:gd name="connsiteY1" fmla="*/ 97436 h 856937"/>
                <a:gd name="connsiteX2" fmla="*/ 5099154 w 6858001"/>
                <a:gd name="connsiteY2" fmla="*/ 112426 h 856937"/>
                <a:gd name="connsiteX3" fmla="*/ 6133476 w 6858001"/>
                <a:gd name="connsiteY3" fmla="*/ 757003 h 856937"/>
                <a:gd name="connsiteX4" fmla="*/ 737016 w 6858001"/>
                <a:gd name="connsiteY4" fmla="*/ 697042 h 856937"/>
                <a:gd name="connsiteX0" fmla="*/ 66206 w 6187191"/>
                <a:gd name="connsiteY0" fmla="*/ 697042 h 856937"/>
                <a:gd name="connsiteX1" fmla="*/ 1040567 w 6187191"/>
                <a:gd name="connsiteY1" fmla="*/ 97436 h 856937"/>
                <a:gd name="connsiteX2" fmla="*/ 4428344 w 6187191"/>
                <a:gd name="connsiteY2" fmla="*/ 112426 h 856937"/>
                <a:gd name="connsiteX3" fmla="*/ 5462666 w 6187191"/>
                <a:gd name="connsiteY3" fmla="*/ 757003 h 856937"/>
                <a:gd name="connsiteX4" fmla="*/ 66206 w 6187191"/>
                <a:gd name="connsiteY4" fmla="*/ 697042 h 856937"/>
                <a:gd name="connsiteX0" fmla="*/ 66206 w 6187191"/>
                <a:gd name="connsiteY0" fmla="*/ 697042 h 879422"/>
                <a:gd name="connsiteX1" fmla="*/ 1040567 w 6187191"/>
                <a:gd name="connsiteY1" fmla="*/ 97436 h 879422"/>
                <a:gd name="connsiteX2" fmla="*/ 4428344 w 6187191"/>
                <a:gd name="connsiteY2" fmla="*/ 112426 h 879422"/>
                <a:gd name="connsiteX3" fmla="*/ 5462666 w 6187191"/>
                <a:gd name="connsiteY3" fmla="*/ 757003 h 879422"/>
                <a:gd name="connsiteX4" fmla="*/ 66206 w 6187191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639580 h 856937"/>
                <a:gd name="connsiteX1" fmla="*/ 1040567 w 5462666"/>
                <a:gd name="connsiteY1" fmla="*/ 39974 h 856937"/>
                <a:gd name="connsiteX2" fmla="*/ 4428344 w 5462666"/>
                <a:gd name="connsiteY2" fmla="*/ 54964 h 856937"/>
                <a:gd name="connsiteX3" fmla="*/ 5462666 w 5462666"/>
                <a:gd name="connsiteY3" fmla="*/ 699541 h 856937"/>
                <a:gd name="connsiteX4" fmla="*/ 66206 w 5462666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73308 h 890665"/>
                <a:gd name="connsiteX1" fmla="*/ 1040567 w 5486399"/>
                <a:gd name="connsiteY1" fmla="*/ 73702 h 890665"/>
                <a:gd name="connsiteX2" fmla="*/ 4428344 w 5486399"/>
                <a:gd name="connsiteY2" fmla="*/ 88692 h 890665"/>
                <a:gd name="connsiteX3" fmla="*/ 5462666 w 5486399"/>
                <a:gd name="connsiteY3" fmla="*/ 733269 h 890665"/>
                <a:gd name="connsiteX4" fmla="*/ 66206 w 5486399"/>
                <a:gd name="connsiteY4" fmla="*/ 673308 h 890665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0193" h="856937">
                  <a:moveTo>
                    <a:pt x="0" y="639580"/>
                  </a:moveTo>
                  <a:cubicBezTo>
                    <a:pt x="16240" y="314793"/>
                    <a:pt x="1250" y="37475"/>
                    <a:pt x="974361" y="39974"/>
                  </a:cubicBezTo>
                  <a:cubicBezTo>
                    <a:pt x="2103620" y="44971"/>
                    <a:pt x="3170420" y="0"/>
                    <a:pt x="4362138" y="54964"/>
                  </a:cubicBezTo>
                  <a:cubicBezTo>
                    <a:pt x="5420193" y="99935"/>
                    <a:pt x="5315264" y="284814"/>
                    <a:pt x="5396460" y="699541"/>
                  </a:cubicBezTo>
                  <a:cubicBezTo>
                    <a:pt x="4459575" y="856937"/>
                    <a:pt x="753255" y="821960"/>
                    <a:pt x="0" y="639580"/>
                  </a:cubicBez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5257800" y="4876800"/>
              <a:ext cx="2590800" cy="1588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5410200" y="4495800"/>
              <a:ext cx="21897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/>
                <a:t>Mex</a:t>
              </a:r>
              <a:r>
                <a:rPr lang="en-US" dirty="0" smtClean="0"/>
                <a:t> </a:t>
              </a:r>
              <a:r>
                <a:rPr lang="en-US" dirty="0" err="1" smtClean="0"/>
                <a:t>chân</a:t>
              </a:r>
              <a:r>
                <a:rPr lang="en-US" dirty="0" smtClean="0"/>
                <a:t> </a:t>
              </a:r>
              <a:r>
                <a:rPr lang="en-US" dirty="0" err="1" smtClean="0"/>
                <a:t>bâu</a:t>
              </a:r>
              <a:r>
                <a:rPr lang="en-US" dirty="0" smtClean="0"/>
                <a:t> x 1pcs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III </a:t>
            </a:r>
            <a:r>
              <a:rPr lang="en-US" sz="2800" b="1" dirty="0" err="1" smtClean="0">
                <a:solidFill>
                  <a:schemeClr val="tx2"/>
                </a:solidFill>
              </a:rPr>
              <a:t>Quy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trình</a:t>
            </a:r>
            <a:r>
              <a:rPr lang="en-US" sz="2800" b="1" dirty="0" smtClean="0">
                <a:solidFill>
                  <a:schemeClr val="tx2"/>
                </a:solidFill>
              </a:rPr>
              <a:t> may:</a:t>
            </a:r>
          </a:p>
          <a:p>
            <a:pPr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1: </a:t>
            </a:r>
            <a:r>
              <a:rPr lang="en-US" sz="2800" b="1" u="sng" dirty="0" err="1" smtClean="0"/>
              <a:t>Ép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keo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lá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r>
              <a:rPr lang="en-US" sz="2800" b="1" u="sng" dirty="0" smtClean="0"/>
              <a:t>, </a:t>
            </a:r>
            <a:r>
              <a:rPr lang="en-US" sz="2800" b="1" u="sng" dirty="0" err="1" smtClean="0"/>
              <a:t>chân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Ủi</a:t>
            </a:r>
            <a:r>
              <a:rPr lang="en-US" sz="2800" dirty="0" smtClean="0"/>
              <a:t> </a:t>
            </a:r>
            <a:r>
              <a:rPr lang="en-US" sz="2800" dirty="0" err="1" smtClean="0"/>
              <a:t>keo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bám</a:t>
            </a:r>
            <a:r>
              <a:rPr lang="en-US" sz="2800" dirty="0" smtClean="0"/>
              <a:t> </a:t>
            </a:r>
            <a:r>
              <a:rPr lang="en-US" sz="2800" dirty="0" err="1" smtClean="0"/>
              <a:t>chắc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…</a:t>
            </a:r>
          </a:p>
          <a:p>
            <a:pPr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2: May </a:t>
            </a:r>
            <a:r>
              <a:rPr lang="en-US" sz="2800" b="1" u="sng" dirty="0" err="1" smtClean="0"/>
              <a:t>lộn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áo</a:t>
            </a:r>
            <a:r>
              <a:rPr lang="en-US" sz="2800" b="1" u="sng" dirty="0" smtClean="0"/>
              <a:t>: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mép</a:t>
            </a:r>
            <a:r>
              <a:rPr lang="en-US" sz="2800" dirty="0" smtClean="0"/>
              <a:t>…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5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2057400" y="1219200"/>
            <a:ext cx="5081666" cy="1409076"/>
            <a:chOff x="3810000" y="1905000"/>
            <a:chExt cx="5081666" cy="1409076"/>
          </a:xfrm>
        </p:grpSpPr>
        <p:sp>
          <p:nvSpPr>
            <p:cNvPr id="5" name="Freeform 4"/>
            <p:cNvSpPr/>
            <p:nvPr/>
          </p:nvSpPr>
          <p:spPr>
            <a:xfrm>
              <a:off x="3810000" y="1905000"/>
              <a:ext cx="5081666" cy="1409076"/>
            </a:xfrm>
            <a:custGeom>
              <a:avLst/>
              <a:gdLst>
                <a:gd name="connsiteX0" fmla="*/ 1121764 w 6663128"/>
                <a:gd name="connsiteY0" fmla="*/ 1621437 h 1866276"/>
                <a:gd name="connsiteX1" fmla="*/ 791980 w 6663128"/>
                <a:gd name="connsiteY1" fmla="*/ 272322 h 1866276"/>
                <a:gd name="connsiteX2" fmla="*/ 5873646 w 6663128"/>
                <a:gd name="connsiteY2" fmla="*/ 227351 h 1866276"/>
                <a:gd name="connsiteX3" fmla="*/ 5528872 w 6663128"/>
                <a:gd name="connsiteY3" fmla="*/ 1636427 h 1866276"/>
                <a:gd name="connsiteX4" fmla="*/ 1121764 w 6663128"/>
                <a:gd name="connsiteY4" fmla="*/ 1621437 h 1866276"/>
                <a:gd name="connsiteX0" fmla="*/ 789482 w 6330846"/>
                <a:gd name="connsiteY0" fmla="*/ 1621437 h 1866276"/>
                <a:gd name="connsiteX1" fmla="*/ 459698 w 6330846"/>
                <a:gd name="connsiteY1" fmla="*/ 272322 h 1866276"/>
                <a:gd name="connsiteX2" fmla="*/ 5541364 w 6330846"/>
                <a:gd name="connsiteY2" fmla="*/ 227351 h 1866276"/>
                <a:gd name="connsiteX3" fmla="*/ 5196590 w 6330846"/>
                <a:gd name="connsiteY3" fmla="*/ 1636427 h 1866276"/>
                <a:gd name="connsiteX4" fmla="*/ 789482 w 6330846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394086 h 1638925"/>
                <a:gd name="connsiteX1" fmla="*/ 0 w 5871148"/>
                <a:gd name="connsiteY1" fmla="*/ 44971 h 1638925"/>
                <a:gd name="connsiteX2" fmla="*/ 5081666 w 5871148"/>
                <a:gd name="connsiteY2" fmla="*/ 0 h 1638925"/>
                <a:gd name="connsiteX3" fmla="*/ 4736892 w 5871148"/>
                <a:gd name="connsiteY3" fmla="*/ 1409076 h 1638925"/>
                <a:gd name="connsiteX4" fmla="*/ 329784 w 5871148"/>
                <a:gd name="connsiteY4" fmla="*/ 1394086 h 1638925"/>
                <a:gd name="connsiteX0" fmla="*/ 329784 w 5531371"/>
                <a:gd name="connsiteY0" fmla="*/ 1394086 h 1638925"/>
                <a:gd name="connsiteX1" fmla="*/ 0 w 5531371"/>
                <a:gd name="connsiteY1" fmla="*/ 44971 h 1638925"/>
                <a:gd name="connsiteX2" fmla="*/ 5081666 w 5531371"/>
                <a:gd name="connsiteY2" fmla="*/ 0 h 1638925"/>
                <a:gd name="connsiteX3" fmla="*/ 4736892 w 5531371"/>
                <a:gd name="connsiteY3" fmla="*/ 1409076 h 1638925"/>
                <a:gd name="connsiteX4" fmla="*/ 329784 w 5531371"/>
                <a:gd name="connsiteY4" fmla="*/ 1394086 h 1638925"/>
                <a:gd name="connsiteX0" fmla="*/ 329784 w 5081666"/>
                <a:gd name="connsiteY0" fmla="*/ 1394086 h 1638925"/>
                <a:gd name="connsiteX1" fmla="*/ 0 w 5081666"/>
                <a:gd name="connsiteY1" fmla="*/ 44971 h 1638925"/>
                <a:gd name="connsiteX2" fmla="*/ 5081666 w 5081666"/>
                <a:gd name="connsiteY2" fmla="*/ 0 h 1638925"/>
                <a:gd name="connsiteX3" fmla="*/ 4736892 w 5081666"/>
                <a:gd name="connsiteY3" fmla="*/ 1409076 h 1638925"/>
                <a:gd name="connsiteX4" fmla="*/ 329784 w 5081666"/>
                <a:gd name="connsiteY4" fmla="*/ 1394086 h 1638925"/>
                <a:gd name="connsiteX0" fmla="*/ 329784 w 5081666"/>
                <a:gd name="connsiteY0" fmla="*/ 1394086 h 1621437"/>
                <a:gd name="connsiteX1" fmla="*/ 0 w 5081666"/>
                <a:gd name="connsiteY1" fmla="*/ 44971 h 1621437"/>
                <a:gd name="connsiteX2" fmla="*/ 5081666 w 5081666"/>
                <a:gd name="connsiteY2" fmla="*/ 0 h 1621437"/>
                <a:gd name="connsiteX3" fmla="*/ 4736892 w 5081666"/>
                <a:gd name="connsiteY3" fmla="*/ 1409076 h 1621437"/>
                <a:gd name="connsiteX4" fmla="*/ 329784 w 5081666"/>
                <a:gd name="connsiteY4" fmla="*/ 1394086 h 1621437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1666" h="1409076">
                  <a:moveTo>
                    <a:pt x="329784" y="1394086"/>
                  </a:moveTo>
                  <a:cubicBezTo>
                    <a:pt x="239843" y="1064302"/>
                    <a:pt x="112427" y="595860"/>
                    <a:pt x="0" y="44971"/>
                  </a:cubicBezTo>
                  <a:cubicBezTo>
                    <a:pt x="2263515" y="462197"/>
                    <a:pt x="3618876" y="254832"/>
                    <a:pt x="5081666" y="0"/>
                  </a:cubicBezTo>
                  <a:cubicBezTo>
                    <a:pt x="4955499" y="590862"/>
                    <a:pt x="4838076" y="936886"/>
                    <a:pt x="4736892" y="1409076"/>
                  </a:cubicBezTo>
                  <a:cubicBezTo>
                    <a:pt x="3511446" y="1175479"/>
                    <a:pt x="1622686" y="1221699"/>
                    <a:pt x="329784" y="1394086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 5"/>
            <p:cNvSpPr/>
            <p:nvPr/>
          </p:nvSpPr>
          <p:spPr>
            <a:xfrm>
              <a:off x="3962400" y="2057400"/>
              <a:ext cx="4800600" cy="1143000"/>
            </a:xfrm>
            <a:custGeom>
              <a:avLst/>
              <a:gdLst>
                <a:gd name="connsiteX0" fmla="*/ 1121764 w 6663128"/>
                <a:gd name="connsiteY0" fmla="*/ 1621437 h 1866276"/>
                <a:gd name="connsiteX1" fmla="*/ 791980 w 6663128"/>
                <a:gd name="connsiteY1" fmla="*/ 272322 h 1866276"/>
                <a:gd name="connsiteX2" fmla="*/ 5873646 w 6663128"/>
                <a:gd name="connsiteY2" fmla="*/ 227351 h 1866276"/>
                <a:gd name="connsiteX3" fmla="*/ 5528872 w 6663128"/>
                <a:gd name="connsiteY3" fmla="*/ 1636427 h 1866276"/>
                <a:gd name="connsiteX4" fmla="*/ 1121764 w 6663128"/>
                <a:gd name="connsiteY4" fmla="*/ 1621437 h 1866276"/>
                <a:gd name="connsiteX0" fmla="*/ 789482 w 6330846"/>
                <a:gd name="connsiteY0" fmla="*/ 1621437 h 1866276"/>
                <a:gd name="connsiteX1" fmla="*/ 459698 w 6330846"/>
                <a:gd name="connsiteY1" fmla="*/ 272322 h 1866276"/>
                <a:gd name="connsiteX2" fmla="*/ 5541364 w 6330846"/>
                <a:gd name="connsiteY2" fmla="*/ 227351 h 1866276"/>
                <a:gd name="connsiteX3" fmla="*/ 5196590 w 6330846"/>
                <a:gd name="connsiteY3" fmla="*/ 1636427 h 1866276"/>
                <a:gd name="connsiteX4" fmla="*/ 789482 w 6330846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621437 h 1866276"/>
                <a:gd name="connsiteX1" fmla="*/ 0 w 5871148"/>
                <a:gd name="connsiteY1" fmla="*/ 272322 h 1866276"/>
                <a:gd name="connsiteX2" fmla="*/ 5081666 w 5871148"/>
                <a:gd name="connsiteY2" fmla="*/ 227351 h 1866276"/>
                <a:gd name="connsiteX3" fmla="*/ 4736892 w 5871148"/>
                <a:gd name="connsiteY3" fmla="*/ 1636427 h 1866276"/>
                <a:gd name="connsiteX4" fmla="*/ 329784 w 5871148"/>
                <a:gd name="connsiteY4" fmla="*/ 1621437 h 1866276"/>
                <a:gd name="connsiteX0" fmla="*/ 329784 w 5871148"/>
                <a:gd name="connsiteY0" fmla="*/ 1394086 h 1638925"/>
                <a:gd name="connsiteX1" fmla="*/ 0 w 5871148"/>
                <a:gd name="connsiteY1" fmla="*/ 44971 h 1638925"/>
                <a:gd name="connsiteX2" fmla="*/ 5081666 w 5871148"/>
                <a:gd name="connsiteY2" fmla="*/ 0 h 1638925"/>
                <a:gd name="connsiteX3" fmla="*/ 4736892 w 5871148"/>
                <a:gd name="connsiteY3" fmla="*/ 1409076 h 1638925"/>
                <a:gd name="connsiteX4" fmla="*/ 329784 w 5871148"/>
                <a:gd name="connsiteY4" fmla="*/ 1394086 h 1638925"/>
                <a:gd name="connsiteX0" fmla="*/ 329784 w 5531371"/>
                <a:gd name="connsiteY0" fmla="*/ 1394086 h 1638925"/>
                <a:gd name="connsiteX1" fmla="*/ 0 w 5531371"/>
                <a:gd name="connsiteY1" fmla="*/ 44971 h 1638925"/>
                <a:gd name="connsiteX2" fmla="*/ 5081666 w 5531371"/>
                <a:gd name="connsiteY2" fmla="*/ 0 h 1638925"/>
                <a:gd name="connsiteX3" fmla="*/ 4736892 w 5531371"/>
                <a:gd name="connsiteY3" fmla="*/ 1409076 h 1638925"/>
                <a:gd name="connsiteX4" fmla="*/ 329784 w 5531371"/>
                <a:gd name="connsiteY4" fmla="*/ 1394086 h 1638925"/>
                <a:gd name="connsiteX0" fmla="*/ 329784 w 5081666"/>
                <a:gd name="connsiteY0" fmla="*/ 1394086 h 1638925"/>
                <a:gd name="connsiteX1" fmla="*/ 0 w 5081666"/>
                <a:gd name="connsiteY1" fmla="*/ 44971 h 1638925"/>
                <a:gd name="connsiteX2" fmla="*/ 5081666 w 5081666"/>
                <a:gd name="connsiteY2" fmla="*/ 0 h 1638925"/>
                <a:gd name="connsiteX3" fmla="*/ 4736892 w 5081666"/>
                <a:gd name="connsiteY3" fmla="*/ 1409076 h 1638925"/>
                <a:gd name="connsiteX4" fmla="*/ 329784 w 5081666"/>
                <a:gd name="connsiteY4" fmla="*/ 1394086 h 1638925"/>
                <a:gd name="connsiteX0" fmla="*/ 329784 w 5081666"/>
                <a:gd name="connsiteY0" fmla="*/ 1394086 h 1621437"/>
                <a:gd name="connsiteX1" fmla="*/ 0 w 5081666"/>
                <a:gd name="connsiteY1" fmla="*/ 44971 h 1621437"/>
                <a:gd name="connsiteX2" fmla="*/ 5081666 w 5081666"/>
                <a:gd name="connsiteY2" fmla="*/ 0 h 1621437"/>
                <a:gd name="connsiteX3" fmla="*/ 4736892 w 5081666"/>
                <a:gd name="connsiteY3" fmla="*/ 1409076 h 1621437"/>
                <a:gd name="connsiteX4" fmla="*/ 329784 w 5081666"/>
                <a:gd name="connsiteY4" fmla="*/ 1394086 h 1621437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  <a:gd name="connsiteX0" fmla="*/ 329784 w 5081666"/>
                <a:gd name="connsiteY0" fmla="*/ 1394086 h 1409076"/>
                <a:gd name="connsiteX1" fmla="*/ 0 w 5081666"/>
                <a:gd name="connsiteY1" fmla="*/ 44971 h 1409076"/>
                <a:gd name="connsiteX2" fmla="*/ 5081666 w 5081666"/>
                <a:gd name="connsiteY2" fmla="*/ 0 h 1409076"/>
                <a:gd name="connsiteX3" fmla="*/ 4736892 w 5081666"/>
                <a:gd name="connsiteY3" fmla="*/ 1409076 h 1409076"/>
                <a:gd name="connsiteX4" fmla="*/ 329784 w 5081666"/>
                <a:gd name="connsiteY4" fmla="*/ 1394086 h 1409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81666" h="1409076">
                  <a:moveTo>
                    <a:pt x="329784" y="1394086"/>
                  </a:moveTo>
                  <a:cubicBezTo>
                    <a:pt x="239843" y="1064302"/>
                    <a:pt x="112427" y="595860"/>
                    <a:pt x="0" y="44971"/>
                  </a:cubicBezTo>
                  <a:cubicBezTo>
                    <a:pt x="2263515" y="462197"/>
                    <a:pt x="3618876" y="254832"/>
                    <a:pt x="5081666" y="0"/>
                  </a:cubicBezTo>
                  <a:cubicBezTo>
                    <a:pt x="4955499" y="590862"/>
                    <a:pt x="4838076" y="936886"/>
                    <a:pt x="4736892" y="1409076"/>
                  </a:cubicBezTo>
                  <a:cubicBezTo>
                    <a:pt x="3511446" y="1175479"/>
                    <a:pt x="1622686" y="1221699"/>
                    <a:pt x="329784" y="1394086"/>
                  </a:cubicBez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905000" y="2819400"/>
            <a:ext cx="5420193" cy="933138"/>
            <a:chOff x="1295400" y="5105397"/>
            <a:chExt cx="5420193" cy="856937"/>
          </a:xfrm>
        </p:grpSpPr>
        <p:sp>
          <p:nvSpPr>
            <p:cNvPr id="8" name="Freeform 7"/>
            <p:cNvSpPr/>
            <p:nvPr/>
          </p:nvSpPr>
          <p:spPr>
            <a:xfrm>
              <a:off x="1295400" y="5105397"/>
              <a:ext cx="5420193" cy="856937"/>
            </a:xfrm>
            <a:custGeom>
              <a:avLst/>
              <a:gdLst>
                <a:gd name="connsiteX0" fmla="*/ 737016 w 6858001"/>
                <a:gd name="connsiteY0" fmla="*/ 697042 h 856937"/>
                <a:gd name="connsiteX1" fmla="*/ 1711377 w 6858001"/>
                <a:gd name="connsiteY1" fmla="*/ 97436 h 856937"/>
                <a:gd name="connsiteX2" fmla="*/ 5099154 w 6858001"/>
                <a:gd name="connsiteY2" fmla="*/ 112426 h 856937"/>
                <a:gd name="connsiteX3" fmla="*/ 6133476 w 6858001"/>
                <a:gd name="connsiteY3" fmla="*/ 757003 h 856937"/>
                <a:gd name="connsiteX4" fmla="*/ 737016 w 6858001"/>
                <a:gd name="connsiteY4" fmla="*/ 697042 h 856937"/>
                <a:gd name="connsiteX0" fmla="*/ 66206 w 6187191"/>
                <a:gd name="connsiteY0" fmla="*/ 697042 h 856937"/>
                <a:gd name="connsiteX1" fmla="*/ 1040567 w 6187191"/>
                <a:gd name="connsiteY1" fmla="*/ 97436 h 856937"/>
                <a:gd name="connsiteX2" fmla="*/ 4428344 w 6187191"/>
                <a:gd name="connsiteY2" fmla="*/ 112426 h 856937"/>
                <a:gd name="connsiteX3" fmla="*/ 5462666 w 6187191"/>
                <a:gd name="connsiteY3" fmla="*/ 757003 h 856937"/>
                <a:gd name="connsiteX4" fmla="*/ 66206 w 6187191"/>
                <a:gd name="connsiteY4" fmla="*/ 697042 h 856937"/>
                <a:gd name="connsiteX0" fmla="*/ 66206 w 6187191"/>
                <a:gd name="connsiteY0" fmla="*/ 697042 h 879422"/>
                <a:gd name="connsiteX1" fmla="*/ 1040567 w 6187191"/>
                <a:gd name="connsiteY1" fmla="*/ 97436 h 879422"/>
                <a:gd name="connsiteX2" fmla="*/ 4428344 w 6187191"/>
                <a:gd name="connsiteY2" fmla="*/ 112426 h 879422"/>
                <a:gd name="connsiteX3" fmla="*/ 5462666 w 6187191"/>
                <a:gd name="connsiteY3" fmla="*/ 757003 h 879422"/>
                <a:gd name="connsiteX4" fmla="*/ 66206 w 6187191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639580 h 856937"/>
                <a:gd name="connsiteX1" fmla="*/ 1040567 w 5462666"/>
                <a:gd name="connsiteY1" fmla="*/ 39974 h 856937"/>
                <a:gd name="connsiteX2" fmla="*/ 4428344 w 5462666"/>
                <a:gd name="connsiteY2" fmla="*/ 54964 h 856937"/>
                <a:gd name="connsiteX3" fmla="*/ 5462666 w 5462666"/>
                <a:gd name="connsiteY3" fmla="*/ 699541 h 856937"/>
                <a:gd name="connsiteX4" fmla="*/ 66206 w 5462666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73308 h 890665"/>
                <a:gd name="connsiteX1" fmla="*/ 1040567 w 5486399"/>
                <a:gd name="connsiteY1" fmla="*/ 73702 h 890665"/>
                <a:gd name="connsiteX2" fmla="*/ 4428344 w 5486399"/>
                <a:gd name="connsiteY2" fmla="*/ 88692 h 890665"/>
                <a:gd name="connsiteX3" fmla="*/ 5462666 w 5486399"/>
                <a:gd name="connsiteY3" fmla="*/ 733269 h 890665"/>
                <a:gd name="connsiteX4" fmla="*/ 66206 w 5486399"/>
                <a:gd name="connsiteY4" fmla="*/ 673308 h 890665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0193" h="856937">
                  <a:moveTo>
                    <a:pt x="0" y="639580"/>
                  </a:moveTo>
                  <a:cubicBezTo>
                    <a:pt x="16240" y="314793"/>
                    <a:pt x="1250" y="37475"/>
                    <a:pt x="974361" y="39974"/>
                  </a:cubicBezTo>
                  <a:cubicBezTo>
                    <a:pt x="2103620" y="44971"/>
                    <a:pt x="3170420" y="0"/>
                    <a:pt x="4362138" y="54964"/>
                  </a:cubicBezTo>
                  <a:cubicBezTo>
                    <a:pt x="5420193" y="99935"/>
                    <a:pt x="5315264" y="284814"/>
                    <a:pt x="5396460" y="699541"/>
                  </a:cubicBezTo>
                  <a:cubicBezTo>
                    <a:pt x="4459575" y="856937"/>
                    <a:pt x="753255" y="821960"/>
                    <a:pt x="0" y="63958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1447800" y="5181598"/>
              <a:ext cx="5105400" cy="685799"/>
            </a:xfrm>
            <a:custGeom>
              <a:avLst/>
              <a:gdLst>
                <a:gd name="connsiteX0" fmla="*/ 737016 w 6858001"/>
                <a:gd name="connsiteY0" fmla="*/ 697042 h 856937"/>
                <a:gd name="connsiteX1" fmla="*/ 1711377 w 6858001"/>
                <a:gd name="connsiteY1" fmla="*/ 97436 h 856937"/>
                <a:gd name="connsiteX2" fmla="*/ 5099154 w 6858001"/>
                <a:gd name="connsiteY2" fmla="*/ 112426 h 856937"/>
                <a:gd name="connsiteX3" fmla="*/ 6133476 w 6858001"/>
                <a:gd name="connsiteY3" fmla="*/ 757003 h 856937"/>
                <a:gd name="connsiteX4" fmla="*/ 737016 w 6858001"/>
                <a:gd name="connsiteY4" fmla="*/ 697042 h 856937"/>
                <a:gd name="connsiteX0" fmla="*/ 66206 w 6187191"/>
                <a:gd name="connsiteY0" fmla="*/ 697042 h 856937"/>
                <a:gd name="connsiteX1" fmla="*/ 1040567 w 6187191"/>
                <a:gd name="connsiteY1" fmla="*/ 97436 h 856937"/>
                <a:gd name="connsiteX2" fmla="*/ 4428344 w 6187191"/>
                <a:gd name="connsiteY2" fmla="*/ 112426 h 856937"/>
                <a:gd name="connsiteX3" fmla="*/ 5462666 w 6187191"/>
                <a:gd name="connsiteY3" fmla="*/ 757003 h 856937"/>
                <a:gd name="connsiteX4" fmla="*/ 66206 w 6187191"/>
                <a:gd name="connsiteY4" fmla="*/ 697042 h 856937"/>
                <a:gd name="connsiteX0" fmla="*/ 66206 w 6187191"/>
                <a:gd name="connsiteY0" fmla="*/ 697042 h 879422"/>
                <a:gd name="connsiteX1" fmla="*/ 1040567 w 6187191"/>
                <a:gd name="connsiteY1" fmla="*/ 97436 h 879422"/>
                <a:gd name="connsiteX2" fmla="*/ 4428344 w 6187191"/>
                <a:gd name="connsiteY2" fmla="*/ 112426 h 879422"/>
                <a:gd name="connsiteX3" fmla="*/ 5462666 w 6187191"/>
                <a:gd name="connsiteY3" fmla="*/ 757003 h 879422"/>
                <a:gd name="connsiteX4" fmla="*/ 66206 w 6187191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639580 h 856937"/>
                <a:gd name="connsiteX1" fmla="*/ 1040567 w 5462666"/>
                <a:gd name="connsiteY1" fmla="*/ 39974 h 856937"/>
                <a:gd name="connsiteX2" fmla="*/ 4428344 w 5462666"/>
                <a:gd name="connsiteY2" fmla="*/ 54964 h 856937"/>
                <a:gd name="connsiteX3" fmla="*/ 5462666 w 5462666"/>
                <a:gd name="connsiteY3" fmla="*/ 699541 h 856937"/>
                <a:gd name="connsiteX4" fmla="*/ 66206 w 5462666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73308 h 890665"/>
                <a:gd name="connsiteX1" fmla="*/ 1040567 w 5486399"/>
                <a:gd name="connsiteY1" fmla="*/ 73702 h 890665"/>
                <a:gd name="connsiteX2" fmla="*/ 4428344 w 5486399"/>
                <a:gd name="connsiteY2" fmla="*/ 88692 h 890665"/>
                <a:gd name="connsiteX3" fmla="*/ 5462666 w 5486399"/>
                <a:gd name="connsiteY3" fmla="*/ 733269 h 890665"/>
                <a:gd name="connsiteX4" fmla="*/ 66206 w 5486399"/>
                <a:gd name="connsiteY4" fmla="*/ 673308 h 890665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0193" h="856937">
                  <a:moveTo>
                    <a:pt x="0" y="639580"/>
                  </a:moveTo>
                  <a:cubicBezTo>
                    <a:pt x="16240" y="314793"/>
                    <a:pt x="1250" y="37475"/>
                    <a:pt x="974361" y="39974"/>
                  </a:cubicBezTo>
                  <a:cubicBezTo>
                    <a:pt x="2103620" y="44971"/>
                    <a:pt x="3170420" y="0"/>
                    <a:pt x="4362138" y="54964"/>
                  </a:cubicBezTo>
                  <a:cubicBezTo>
                    <a:pt x="5420193" y="99935"/>
                    <a:pt x="5315264" y="284814"/>
                    <a:pt x="5396460" y="699541"/>
                  </a:cubicBezTo>
                  <a:cubicBezTo>
                    <a:pt x="4459575" y="856937"/>
                    <a:pt x="753255" y="821960"/>
                    <a:pt x="0" y="639580"/>
                  </a:cubicBez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133600" y="4724400"/>
            <a:ext cx="5081666" cy="1409076"/>
            <a:chOff x="2133600" y="4724400"/>
            <a:chExt cx="5081666" cy="1409076"/>
          </a:xfrm>
        </p:grpSpPr>
        <p:grpSp>
          <p:nvGrpSpPr>
            <p:cNvPr id="16" name="Group 15"/>
            <p:cNvGrpSpPr/>
            <p:nvPr/>
          </p:nvGrpSpPr>
          <p:grpSpPr>
            <a:xfrm>
              <a:off x="2133600" y="4724400"/>
              <a:ext cx="5081666" cy="1409076"/>
              <a:chOff x="1905000" y="4648200"/>
              <a:chExt cx="5081666" cy="1409076"/>
            </a:xfrm>
          </p:grpSpPr>
          <p:grpSp>
            <p:nvGrpSpPr>
              <p:cNvPr id="11" name="Group 10"/>
              <p:cNvGrpSpPr/>
              <p:nvPr/>
            </p:nvGrpSpPr>
            <p:grpSpPr>
              <a:xfrm flipH="1" flipV="1">
                <a:off x="1905000" y="4648200"/>
                <a:ext cx="5081666" cy="1409076"/>
                <a:chOff x="3810000" y="1905000"/>
                <a:chExt cx="5081666" cy="1409076"/>
              </a:xfrm>
            </p:grpSpPr>
            <p:sp>
              <p:nvSpPr>
                <p:cNvPr id="12" name="Freeform 11"/>
                <p:cNvSpPr/>
                <p:nvPr/>
              </p:nvSpPr>
              <p:spPr>
                <a:xfrm>
                  <a:off x="3810000" y="1905000"/>
                  <a:ext cx="5081666" cy="1409076"/>
                </a:xfrm>
                <a:custGeom>
                  <a:avLst/>
                  <a:gdLst>
                    <a:gd name="connsiteX0" fmla="*/ 1121764 w 6663128"/>
                    <a:gd name="connsiteY0" fmla="*/ 1621437 h 1866276"/>
                    <a:gd name="connsiteX1" fmla="*/ 791980 w 6663128"/>
                    <a:gd name="connsiteY1" fmla="*/ 272322 h 1866276"/>
                    <a:gd name="connsiteX2" fmla="*/ 5873646 w 6663128"/>
                    <a:gd name="connsiteY2" fmla="*/ 227351 h 1866276"/>
                    <a:gd name="connsiteX3" fmla="*/ 5528872 w 6663128"/>
                    <a:gd name="connsiteY3" fmla="*/ 1636427 h 1866276"/>
                    <a:gd name="connsiteX4" fmla="*/ 1121764 w 6663128"/>
                    <a:gd name="connsiteY4" fmla="*/ 1621437 h 1866276"/>
                    <a:gd name="connsiteX0" fmla="*/ 789482 w 6330846"/>
                    <a:gd name="connsiteY0" fmla="*/ 1621437 h 1866276"/>
                    <a:gd name="connsiteX1" fmla="*/ 459698 w 6330846"/>
                    <a:gd name="connsiteY1" fmla="*/ 272322 h 1866276"/>
                    <a:gd name="connsiteX2" fmla="*/ 5541364 w 6330846"/>
                    <a:gd name="connsiteY2" fmla="*/ 227351 h 1866276"/>
                    <a:gd name="connsiteX3" fmla="*/ 5196590 w 6330846"/>
                    <a:gd name="connsiteY3" fmla="*/ 1636427 h 1866276"/>
                    <a:gd name="connsiteX4" fmla="*/ 789482 w 6330846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394086 h 1638925"/>
                    <a:gd name="connsiteX1" fmla="*/ 0 w 5871148"/>
                    <a:gd name="connsiteY1" fmla="*/ 44971 h 1638925"/>
                    <a:gd name="connsiteX2" fmla="*/ 5081666 w 5871148"/>
                    <a:gd name="connsiteY2" fmla="*/ 0 h 1638925"/>
                    <a:gd name="connsiteX3" fmla="*/ 4736892 w 5871148"/>
                    <a:gd name="connsiteY3" fmla="*/ 1409076 h 1638925"/>
                    <a:gd name="connsiteX4" fmla="*/ 329784 w 5871148"/>
                    <a:gd name="connsiteY4" fmla="*/ 1394086 h 1638925"/>
                    <a:gd name="connsiteX0" fmla="*/ 329784 w 5531371"/>
                    <a:gd name="connsiteY0" fmla="*/ 1394086 h 1638925"/>
                    <a:gd name="connsiteX1" fmla="*/ 0 w 5531371"/>
                    <a:gd name="connsiteY1" fmla="*/ 44971 h 1638925"/>
                    <a:gd name="connsiteX2" fmla="*/ 5081666 w 5531371"/>
                    <a:gd name="connsiteY2" fmla="*/ 0 h 1638925"/>
                    <a:gd name="connsiteX3" fmla="*/ 4736892 w 5531371"/>
                    <a:gd name="connsiteY3" fmla="*/ 1409076 h 1638925"/>
                    <a:gd name="connsiteX4" fmla="*/ 329784 w 5531371"/>
                    <a:gd name="connsiteY4" fmla="*/ 1394086 h 1638925"/>
                    <a:gd name="connsiteX0" fmla="*/ 329784 w 5081666"/>
                    <a:gd name="connsiteY0" fmla="*/ 1394086 h 1638925"/>
                    <a:gd name="connsiteX1" fmla="*/ 0 w 5081666"/>
                    <a:gd name="connsiteY1" fmla="*/ 44971 h 1638925"/>
                    <a:gd name="connsiteX2" fmla="*/ 5081666 w 5081666"/>
                    <a:gd name="connsiteY2" fmla="*/ 0 h 1638925"/>
                    <a:gd name="connsiteX3" fmla="*/ 4736892 w 5081666"/>
                    <a:gd name="connsiteY3" fmla="*/ 1409076 h 1638925"/>
                    <a:gd name="connsiteX4" fmla="*/ 329784 w 5081666"/>
                    <a:gd name="connsiteY4" fmla="*/ 1394086 h 1638925"/>
                    <a:gd name="connsiteX0" fmla="*/ 329784 w 5081666"/>
                    <a:gd name="connsiteY0" fmla="*/ 1394086 h 1621437"/>
                    <a:gd name="connsiteX1" fmla="*/ 0 w 5081666"/>
                    <a:gd name="connsiteY1" fmla="*/ 44971 h 1621437"/>
                    <a:gd name="connsiteX2" fmla="*/ 5081666 w 5081666"/>
                    <a:gd name="connsiteY2" fmla="*/ 0 h 1621437"/>
                    <a:gd name="connsiteX3" fmla="*/ 4736892 w 5081666"/>
                    <a:gd name="connsiteY3" fmla="*/ 1409076 h 1621437"/>
                    <a:gd name="connsiteX4" fmla="*/ 329784 w 5081666"/>
                    <a:gd name="connsiteY4" fmla="*/ 1394086 h 1621437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081666" h="1409076">
                      <a:moveTo>
                        <a:pt x="329784" y="1394086"/>
                      </a:moveTo>
                      <a:cubicBezTo>
                        <a:pt x="239843" y="1064302"/>
                        <a:pt x="112427" y="595860"/>
                        <a:pt x="0" y="44971"/>
                      </a:cubicBezTo>
                      <a:cubicBezTo>
                        <a:pt x="2263515" y="462197"/>
                        <a:pt x="3618876" y="254832"/>
                        <a:pt x="5081666" y="0"/>
                      </a:cubicBezTo>
                      <a:cubicBezTo>
                        <a:pt x="4955499" y="590862"/>
                        <a:pt x="4838076" y="936886"/>
                        <a:pt x="4736892" y="1409076"/>
                      </a:cubicBezTo>
                      <a:cubicBezTo>
                        <a:pt x="3511446" y="1175479"/>
                        <a:pt x="1622686" y="1221699"/>
                        <a:pt x="329784" y="1394086"/>
                      </a:cubicBezTo>
                      <a:close/>
                    </a:path>
                  </a:pathLst>
                </a:cu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" name="Freeform 12"/>
                <p:cNvSpPr/>
                <p:nvPr/>
              </p:nvSpPr>
              <p:spPr>
                <a:xfrm>
                  <a:off x="3962400" y="2057400"/>
                  <a:ext cx="4800600" cy="1143000"/>
                </a:xfrm>
                <a:custGeom>
                  <a:avLst/>
                  <a:gdLst>
                    <a:gd name="connsiteX0" fmla="*/ 1121764 w 6663128"/>
                    <a:gd name="connsiteY0" fmla="*/ 1621437 h 1866276"/>
                    <a:gd name="connsiteX1" fmla="*/ 791980 w 6663128"/>
                    <a:gd name="connsiteY1" fmla="*/ 272322 h 1866276"/>
                    <a:gd name="connsiteX2" fmla="*/ 5873646 w 6663128"/>
                    <a:gd name="connsiteY2" fmla="*/ 227351 h 1866276"/>
                    <a:gd name="connsiteX3" fmla="*/ 5528872 w 6663128"/>
                    <a:gd name="connsiteY3" fmla="*/ 1636427 h 1866276"/>
                    <a:gd name="connsiteX4" fmla="*/ 1121764 w 6663128"/>
                    <a:gd name="connsiteY4" fmla="*/ 1621437 h 1866276"/>
                    <a:gd name="connsiteX0" fmla="*/ 789482 w 6330846"/>
                    <a:gd name="connsiteY0" fmla="*/ 1621437 h 1866276"/>
                    <a:gd name="connsiteX1" fmla="*/ 459698 w 6330846"/>
                    <a:gd name="connsiteY1" fmla="*/ 272322 h 1866276"/>
                    <a:gd name="connsiteX2" fmla="*/ 5541364 w 6330846"/>
                    <a:gd name="connsiteY2" fmla="*/ 227351 h 1866276"/>
                    <a:gd name="connsiteX3" fmla="*/ 5196590 w 6330846"/>
                    <a:gd name="connsiteY3" fmla="*/ 1636427 h 1866276"/>
                    <a:gd name="connsiteX4" fmla="*/ 789482 w 6330846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621437 h 1866276"/>
                    <a:gd name="connsiteX1" fmla="*/ 0 w 5871148"/>
                    <a:gd name="connsiteY1" fmla="*/ 272322 h 1866276"/>
                    <a:gd name="connsiteX2" fmla="*/ 5081666 w 5871148"/>
                    <a:gd name="connsiteY2" fmla="*/ 227351 h 1866276"/>
                    <a:gd name="connsiteX3" fmla="*/ 4736892 w 5871148"/>
                    <a:gd name="connsiteY3" fmla="*/ 1636427 h 1866276"/>
                    <a:gd name="connsiteX4" fmla="*/ 329784 w 5871148"/>
                    <a:gd name="connsiteY4" fmla="*/ 1621437 h 1866276"/>
                    <a:gd name="connsiteX0" fmla="*/ 329784 w 5871148"/>
                    <a:gd name="connsiteY0" fmla="*/ 1394086 h 1638925"/>
                    <a:gd name="connsiteX1" fmla="*/ 0 w 5871148"/>
                    <a:gd name="connsiteY1" fmla="*/ 44971 h 1638925"/>
                    <a:gd name="connsiteX2" fmla="*/ 5081666 w 5871148"/>
                    <a:gd name="connsiteY2" fmla="*/ 0 h 1638925"/>
                    <a:gd name="connsiteX3" fmla="*/ 4736892 w 5871148"/>
                    <a:gd name="connsiteY3" fmla="*/ 1409076 h 1638925"/>
                    <a:gd name="connsiteX4" fmla="*/ 329784 w 5871148"/>
                    <a:gd name="connsiteY4" fmla="*/ 1394086 h 1638925"/>
                    <a:gd name="connsiteX0" fmla="*/ 329784 w 5531371"/>
                    <a:gd name="connsiteY0" fmla="*/ 1394086 h 1638925"/>
                    <a:gd name="connsiteX1" fmla="*/ 0 w 5531371"/>
                    <a:gd name="connsiteY1" fmla="*/ 44971 h 1638925"/>
                    <a:gd name="connsiteX2" fmla="*/ 5081666 w 5531371"/>
                    <a:gd name="connsiteY2" fmla="*/ 0 h 1638925"/>
                    <a:gd name="connsiteX3" fmla="*/ 4736892 w 5531371"/>
                    <a:gd name="connsiteY3" fmla="*/ 1409076 h 1638925"/>
                    <a:gd name="connsiteX4" fmla="*/ 329784 w 5531371"/>
                    <a:gd name="connsiteY4" fmla="*/ 1394086 h 1638925"/>
                    <a:gd name="connsiteX0" fmla="*/ 329784 w 5081666"/>
                    <a:gd name="connsiteY0" fmla="*/ 1394086 h 1638925"/>
                    <a:gd name="connsiteX1" fmla="*/ 0 w 5081666"/>
                    <a:gd name="connsiteY1" fmla="*/ 44971 h 1638925"/>
                    <a:gd name="connsiteX2" fmla="*/ 5081666 w 5081666"/>
                    <a:gd name="connsiteY2" fmla="*/ 0 h 1638925"/>
                    <a:gd name="connsiteX3" fmla="*/ 4736892 w 5081666"/>
                    <a:gd name="connsiteY3" fmla="*/ 1409076 h 1638925"/>
                    <a:gd name="connsiteX4" fmla="*/ 329784 w 5081666"/>
                    <a:gd name="connsiteY4" fmla="*/ 1394086 h 1638925"/>
                    <a:gd name="connsiteX0" fmla="*/ 329784 w 5081666"/>
                    <a:gd name="connsiteY0" fmla="*/ 1394086 h 1621437"/>
                    <a:gd name="connsiteX1" fmla="*/ 0 w 5081666"/>
                    <a:gd name="connsiteY1" fmla="*/ 44971 h 1621437"/>
                    <a:gd name="connsiteX2" fmla="*/ 5081666 w 5081666"/>
                    <a:gd name="connsiteY2" fmla="*/ 0 h 1621437"/>
                    <a:gd name="connsiteX3" fmla="*/ 4736892 w 5081666"/>
                    <a:gd name="connsiteY3" fmla="*/ 1409076 h 1621437"/>
                    <a:gd name="connsiteX4" fmla="*/ 329784 w 5081666"/>
                    <a:gd name="connsiteY4" fmla="*/ 1394086 h 1621437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  <a:gd name="connsiteX0" fmla="*/ 329784 w 5081666"/>
                    <a:gd name="connsiteY0" fmla="*/ 1394086 h 1409076"/>
                    <a:gd name="connsiteX1" fmla="*/ 0 w 5081666"/>
                    <a:gd name="connsiteY1" fmla="*/ 44971 h 1409076"/>
                    <a:gd name="connsiteX2" fmla="*/ 5081666 w 5081666"/>
                    <a:gd name="connsiteY2" fmla="*/ 0 h 1409076"/>
                    <a:gd name="connsiteX3" fmla="*/ 4736892 w 5081666"/>
                    <a:gd name="connsiteY3" fmla="*/ 1409076 h 1409076"/>
                    <a:gd name="connsiteX4" fmla="*/ 329784 w 5081666"/>
                    <a:gd name="connsiteY4" fmla="*/ 1394086 h 14090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081666" h="1409076">
                      <a:moveTo>
                        <a:pt x="329784" y="1394086"/>
                      </a:moveTo>
                      <a:cubicBezTo>
                        <a:pt x="239843" y="1064302"/>
                        <a:pt x="112427" y="595860"/>
                        <a:pt x="0" y="44971"/>
                      </a:cubicBezTo>
                      <a:cubicBezTo>
                        <a:pt x="2263515" y="462197"/>
                        <a:pt x="3618876" y="254832"/>
                        <a:pt x="5081666" y="0"/>
                      </a:cubicBezTo>
                      <a:cubicBezTo>
                        <a:pt x="4955499" y="590862"/>
                        <a:pt x="4838076" y="936886"/>
                        <a:pt x="4736892" y="1409076"/>
                      </a:cubicBezTo>
                      <a:cubicBezTo>
                        <a:pt x="3511446" y="1175479"/>
                        <a:pt x="1622686" y="1221699"/>
                        <a:pt x="329784" y="139408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5" name="Freeform 14"/>
              <p:cNvSpPr/>
              <p:nvPr/>
            </p:nvSpPr>
            <p:spPr>
              <a:xfrm>
                <a:off x="2021305" y="4662904"/>
                <a:ext cx="4823327" cy="1261979"/>
              </a:xfrm>
              <a:custGeom>
                <a:avLst/>
                <a:gdLst>
                  <a:gd name="connsiteX0" fmla="*/ 5203881 w 6310786"/>
                  <a:gd name="connsiteY0" fmla="*/ 0 h 1461614"/>
                  <a:gd name="connsiteX1" fmla="*/ 5567502 w 6310786"/>
                  <a:gd name="connsiteY1" fmla="*/ 1208506 h 1461614"/>
                  <a:gd name="connsiteX2" fmla="*/ 744175 w 6310786"/>
                  <a:gd name="connsiteY2" fmla="*/ 1261979 h 1461614"/>
                  <a:gd name="connsiteX3" fmla="*/ 1102449 w 6310786"/>
                  <a:gd name="connsiteY3" fmla="*/ 10695 h 1461614"/>
                  <a:gd name="connsiteX0" fmla="*/ 5203881 w 6310786"/>
                  <a:gd name="connsiteY0" fmla="*/ 0 h 1461614"/>
                  <a:gd name="connsiteX1" fmla="*/ 5567502 w 6310786"/>
                  <a:gd name="connsiteY1" fmla="*/ 1208506 h 1461614"/>
                  <a:gd name="connsiteX2" fmla="*/ 744175 w 6310786"/>
                  <a:gd name="connsiteY2" fmla="*/ 1261979 h 1461614"/>
                  <a:gd name="connsiteX3" fmla="*/ 1102449 w 6310786"/>
                  <a:gd name="connsiteY3" fmla="*/ 10695 h 1461614"/>
                  <a:gd name="connsiteX0" fmla="*/ 5203881 w 6310786"/>
                  <a:gd name="connsiteY0" fmla="*/ 0 h 1461614"/>
                  <a:gd name="connsiteX1" fmla="*/ 5567502 w 6310786"/>
                  <a:gd name="connsiteY1" fmla="*/ 1208506 h 1461614"/>
                  <a:gd name="connsiteX2" fmla="*/ 744175 w 6310786"/>
                  <a:gd name="connsiteY2" fmla="*/ 1261979 h 1461614"/>
                  <a:gd name="connsiteX3" fmla="*/ 1102449 w 6310786"/>
                  <a:gd name="connsiteY3" fmla="*/ 10695 h 1461614"/>
                  <a:gd name="connsiteX0" fmla="*/ 5203881 w 5567502"/>
                  <a:gd name="connsiteY0" fmla="*/ 0 h 1461614"/>
                  <a:gd name="connsiteX1" fmla="*/ 5567502 w 5567502"/>
                  <a:gd name="connsiteY1" fmla="*/ 1208506 h 1461614"/>
                  <a:gd name="connsiteX2" fmla="*/ 744175 w 5567502"/>
                  <a:gd name="connsiteY2" fmla="*/ 1261979 h 1461614"/>
                  <a:gd name="connsiteX3" fmla="*/ 1102449 w 5567502"/>
                  <a:gd name="connsiteY3" fmla="*/ 10695 h 1461614"/>
                  <a:gd name="connsiteX0" fmla="*/ 5203881 w 5567502"/>
                  <a:gd name="connsiteY0" fmla="*/ 0 h 1461614"/>
                  <a:gd name="connsiteX1" fmla="*/ 5567502 w 5567502"/>
                  <a:gd name="connsiteY1" fmla="*/ 1208506 h 1461614"/>
                  <a:gd name="connsiteX2" fmla="*/ 744175 w 5567502"/>
                  <a:gd name="connsiteY2" fmla="*/ 1261979 h 1461614"/>
                  <a:gd name="connsiteX3" fmla="*/ 1102449 w 5567502"/>
                  <a:gd name="connsiteY3" fmla="*/ 10695 h 1461614"/>
                  <a:gd name="connsiteX0" fmla="*/ 5203881 w 5567502"/>
                  <a:gd name="connsiteY0" fmla="*/ 0 h 1461614"/>
                  <a:gd name="connsiteX1" fmla="*/ 5567502 w 5567502"/>
                  <a:gd name="connsiteY1" fmla="*/ 1208506 h 1461614"/>
                  <a:gd name="connsiteX2" fmla="*/ 744175 w 5567502"/>
                  <a:gd name="connsiteY2" fmla="*/ 1261979 h 1461614"/>
                  <a:gd name="connsiteX3" fmla="*/ 1102449 w 5567502"/>
                  <a:gd name="connsiteY3" fmla="*/ 10695 h 1461614"/>
                  <a:gd name="connsiteX0" fmla="*/ 5203881 w 5567502"/>
                  <a:gd name="connsiteY0" fmla="*/ 0 h 1261979"/>
                  <a:gd name="connsiteX1" fmla="*/ 5567502 w 5567502"/>
                  <a:gd name="connsiteY1" fmla="*/ 1208506 h 1261979"/>
                  <a:gd name="connsiteX2" fmla="*/ 744175 w 5567502"/>
                  <a:gd name="connsiteY2" fmla="*/ 1261979 h 1261979"/>
                  <a:gd name="connsiteX3" fmla="*/ 1102449 w 5567502"/>
                  <a:gd name="connsiteY3" fmla="*/ 10695 h 1261979"/>
                  <a:gd name="connsiteX0" fmla="*/ 5203881 w 5567502"/>
                  <a:gd name="connsiteY0" fmla="*/ 0 h 1261979"/>
                  <a:gd name="connsiteX1" fmla="*/ 5567502 w 5567502"/>
                  <a:gd name="connsiteY1" fmla="*/ 1208506 h 1261979"/>
                  <a:gd name="connsiteX2" fmla="*/ 744175 w 5567502"/>
                  <a:gd name="connsiteY2" fmla="*/ 1261979 h 1261979"/>
                  <a:gd name="connsiteX3" fmla="*/ 1102449 w 5567502"/>
                  <a:gd name="connsiteY3" fmla="*/ 10695 h 1261979"/>
                  <a:gd name="connsiteX0" fmla="*/ 5203881 w 5567502"/>
                  <a:gd name="connsiteY0" fmla="*/ 0 h 1261979"/>
                  <a:gd name="connsiteX1" fmla="*/ 5567502 w 5567502"/>
                  <a:gd name="connsiteY1" fmla="*/ 1208506 h 1261979"/>
                  <a:gd name="connsiteX2" fmla="*/ 744175 w 5567502"/>
                  <a:gd name="connsiteY2" fmla="*/ 1261979 h 1261979"/>
                  <a:gd name="connsiteX3" fmla="*/ 1102449 w 5567502"/>
                  <a:gd name="connsiteY3" fmla="*/ 10695 h 1261979"/>
                  <a:gd name="connsiteX0" fmla="*/ 5203881 w 5567502"/>
                  <a:gd name="connsiteY0" fmla="*/ 0 h 1261979"/>
                  <a:gd name="connsiteX1" fmla="*/ 5567502 w 5567502"/>
                  <a:gd name="connsiteY1" fmla="*/ 1208506 h 1261979"/>
                  <a:gd name="connsiteX2" fmla="*/ 744175 w 5567502"/>
                  <a:gd name="connsiteY2" fmla="*/ 1261979 h 1261979"/>
                  <a:gd name="connsiteX3" fmla="*/ 1102449 w 5567502"/>
                  <a:gd name="connsiteY3" fmla="*/ 10695 h 1261979"/>
                  <a:gd name="connsiteX0" fmla="*/ 4652657 w 5016278"/>
                  <a:gd name="connsiteY0" fmla="*/ 0 h 1261979"/>
                  <a:gd name="connsiteX1" fmla="*/ 5016278 w 5016278"/>
                  <a:gd name="connsiteY1" fmla="*/ 1208506 h 1261979"/>
                  <a:gd name="connsiteX2" fmla="*/ 192951 w 5016278"/>
                  <a:gd name="connsiteY2" fmla="*/ 1261979 h 1261979"/>
                  <a:gd name="connsiteX3" fmla="*/ 551225 w 5016278"/>
                  <a:gd name="connsiteY3" fmla="*/ 10695 h 1261979"/>
                  <a:gd name="connsiteX0" fmla="*/ 4459706 w 4823327"/>
                  <a:gd name="connsiteY0" fmla="*/ 0 h 1261979"/>
                  <a:gd name="connsiteX1" fmla="*/ 4823327 w 4823327"/>
                  <a:gd name="connsiteY1" fmla="*/ 1208506 h 1261979"/>
                  <a:gd name="connsiteX2" fmla="*/ 0 w 4823327"/>
                  <a:gd name="connsiteY2" fmla="*/ 1261979 h 1261979"/>
                  <a:gd name="connsiteX3" fmla="*/ 358274 w 4823327"/>
                  <a:gd name="connsiteY3" fmla="*/ 10695 h 1261979"/>
                  <a:gd name="connsiteX0" fmla="*/ 4459706 w 4823327"/>
                  <a:gd name="connsiteY0" fmla="*/ 0 h 1261979"/>
                  <a:gd name="connsiteX1" fmla="*/ 4823327 w 4823327"/>
                  <a:gd name="connsiteY1" fmla="*/ 1208506 h 1261979"/>
                  <a:gd name="connsiteX2" fmla="*/ 0 w 4823327"/>
                  <a:gd name="connsiteY2" fmla="*/ 1261979 h 1261979"/>
                  <a:gd name="connsiteX3" fmla="*/ 358274 w 4823327"/>
                  <a:gd name="connsiteY3" fmla="*/ 10695 h 1261979"/>
                  <a:gd name="connsiteX0" fmla="*/ 4459706 w 4823327"/>
                  <a:gd name="connsiteY0" fmla="*/ 0 h 1261979"/>
                  <a:gd name="connsiteX1" fmla="*/ 4823327 w 4823327"/>
                  <a:gd name="connsiteY1" fmla="*/ 1208506 h 1261979"/>
                  <a:gd name="connsiteX2" fmla="*/ 0 w 4823327"/>
                  <a:gd name="connsiteY2" fmla="*/ 1261979 h 1261979"/>
                  <a:gd name="connsiteX3" fmla="*/ 358274 w 4823327"/>
                  <a:gd name="connsiteY3" fmla="*/ 10695 h 1261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23327" h="1261979">
                    <a:moveTo>
                      <a:pt x="4459706" y="0"/>
                    </a:moveTo>
                    <a:cubicBezTo>
                      <a:pt x="4678947" y="747741"/>
                      <a:pt x="4711032" y="788292"/>
                      <a:pt x="4823327" y="1208506"/>
                    </a:cubicBezTo>
                    <a:cubicBezTo>
                      <a:pt x="3050675" y="857362"/>
                      <a:pt x="962082" y="1059225"/>
                      <a:pt x="0" y="1261979"/>
                    </a:cubicBezTo>
                    <a:cubicBezTo>
                      <a:pt x="171562" y="706744"/>
                      <a:pt x="196070" y="568604"/>
                      <a:pt x="358274" y="10695"/>
                    </a:cubicBezTo>
                  </a:path>
                </a:pathLst>
              </a:custGeom>
              <a:ln w="38100">
                <a:solidFill>
                  <a:srgbClr val="C0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Freeform 16"/>
            <p:cNvSpPr/>
            <p:nvPr/>
          </p:nvSpPr>
          <p:spPr>
            <a:xfrm>
              <a:off x="5943600" y="5072743"/>
              <a:ext cx="1168400" cy="863600"/>
            </a:xfrm>
            <a:custGeom>
              <a:avLst/>
              <a:gdLst>
                <a:gd name="connsiteX0" fmla="*/ 283029 w 1168400"/>
                <a:gd name="connsiteY0" fmla="*/ 0 h 863600"/>
                <a:gd name="connsiteX1" fmla="*/ 1121229 w 1168400"/>
                <a:gd name="connsiteY1" fmla="*/ 849086 h 863600"/>
                <a:gd name="connsiteX2" fmla="*/ 0 w 1168400"/>
                <a:gd name="connsiteY2" fmla="*/ 87086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863600">
                  <a:moveTo>
                    <a:pt x="283029" y="0"/>
                  </a:moveTo>
                  <a:cubicBezTo>
                    <a:pt x="725714" y="417286"/>
                    <a:pt x="1168400" y="834572"/>
                    <a:pt x="1121229" y="849086"/>
                  </a:cubicBezTo>
                  <a:cubicBezTo>
                    <a:pt x="1074058" y="863600"/>
                    <a:pt x="537029" y="475343"/>
                    <a:pt x="0" y="8708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>
            <a:xfrm flipH="1">
              <a:off x="2209800" y="5105400"/>
              <a:ext cx="1244600" cy="914400"/>
            </a:xfrm>
            <a:custGeom>
              <a:avLst/>
              <a:gdLst>
                <a:gd name="connsiteX0" fmla="*/ 283029 w 1168400"/>
                <a:gd name="connsiteY0" fmla="*/ 0 h 863600"/>
                <a:gd name="connsiteX1" fmla="*/ 1121229 w 1168400"/>
                <a:gd name="connsiteY1" fmla="*/ 849086 h 863600"/>
                <a:gd name="connsiteX2" fmla="*/ 0 w 1168400"/>
                <a:gd name="connsiteY2" fmla="*/ 87086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863600">
                  <a:moveTo>
                    <a:pt x="283029" y="0"/>
                  </a:moveTo>
                  <a:cubicBezTo>
                    <a:pt x="725714" y="417286"/>
                    <a:pt x="1168400" y="834572"/>
                    <a:pt x="1121229" y="849086"/>
                  </a:cubicBezTo>
                  <a:cubicBezTo>
                    <a:pt x="1074058" y="863600"/>
                    <a:pt x="537029" y="475343"/>
                    <a:pt x="0" y="8708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3: </a:t>
            </a:r>
            <a:r>
              <a:rPr lang="en-US" sz="2800" b="1" u="sng" dirty="0" err="1" smtClean="0"/>
              <a:t>Gọt</a:t>
            </a:r>
            <a:r>
              <a:rPr lang="en-US" sz="2800" b="1" u="sng" dirty="0" smtClean="0"/>
              <a:t>+ </a:t>
            </a:r>
            <a:r>
              <a:rPr lang="en-US" sz="2800" b="1" u="sng" dirty="0" err="1" smtClean="0"/>
              <a:t>lộn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lá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r>
              <a:rPr lang="en-US" sz="2800" b="1" u="sng" dirty="0" smtClean="0"/>
              <a:t>: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endParaRPr lang="en-US" sz="2800" dirty="0" smtClean="0"/>
          </a:p>
          <a:p>
            <a:pPr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4: </a:t>
            </a:r>
            <a:r>
              <a:rPr lang="en-US" sz="2800" b="1" u="sng" dirty="0" err="1" smtClean="0"/>
              <a:t>Diễu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lá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r>
              <a:rPr lang="en-US" sz="2800" b="1" u="sng" dirty="0" smtClean="0"/>
              <a:t>+ </a:t>
            </a:r>
            <a:r>
              <a:rPr lang="en-US" sz="2800" b="1" u="sng" dirty="0" err="1" smtClean="0"/>
              <a:t>lược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định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hình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lá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r>
              <a:rPr lang="en-US" sz="2800" b="1" u="sng" dirty="0" smtClean="0"/>
              <a:t>: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mép</a:t>
            </a:r>
            <a:endParaRPr lang="en-US" sz="2800" dirty="0" smtClean="0"/>
          </a:p>
          <a:p>
            <a:pPr>
              <a:buNone/>
            </a:pPr>
            <a:r>
              <a:rPr lang="en-US" sz="2800" dirty="0" err="1" smtClean="0"/>
              <a:t>Đường</a:t>
            </a:r>
            <a:r>
              <a:rPr lang="en-US" sz="2800" dirty="0" smtClean="0"/>
              <a:t> may </a:t>
            </a:r>
            <a:r>
              <a:rPr lang="en-US" sz="2800" dirty="0" err="1" smtClean="0"/>
              <a:t>lược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sang </a:t>
            </a:r>
            <a:r>
              <a:rPr lang="en-US" sz="2800" dirty="0" err="1" smtClean="0"/>
              <a:t>dấu</a:t>
            </a:r>
            <a:r>
              <a:rPr lang="en-US" sz="2800" dirty="0" smtClean="0"/>
              <a:t> 1mm.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1411299" y="915008"/>
            <a:ext cx="5900083" cy="1789468"/>
            <a:chOff x="1411299" y="915008"/>
            <a:chExt cx="5900083" cy="1789468"/>
          </a:xfrm>
        </p:grpSpPr>
        <p:grpSp>
          <p:nvGrpSpPr>
            <p:cNvPr id="22" name="Group 21"/>
            <p:cNvGrpSpPr/>
            <p:nvPr/>
          </p:nvGrpSpPr>
          <p:grpSpPr>
            <a:xfrm>
              <a:off x="1411299" y="915008"/>
              <a:ext cx="5900083" cy="1789468"/>
              <a:chOff x="1411299" y="915008"/>
              <a:chExt cx="5900083" cy="1789468"/>
            </a:xfrm>
          </p:grpSpPr>
          <p:grpSp>
            <p:nvGrpSpPr>
              <p:cNvPr id="10" name="Group 15"/>
              <p:cNvGrpSpPr/>
              <p:nvPr/>
            </p:nvGrpSpPr>
            <p:grpSpPr>
              <a:xfrm flipV="1">
                <a:off x="1828800" y="1295400"/>
                <a:ext cx="5081666" cy="1409076"/>
                <a:chOff x="1905000" y="4648200"/>
                <a:chExt cx="5081666" cy="1409076"/>
              </a:xfrm>
            </p:grpSpPr>
            <p:grpSp>
              <p:nvGrpSpPr>
                <p:cNvPr id="11" name="Group 10"/>
                <p:cNvGrpSpPr/>
                <p:nvPr/>
              </p:nvGrpSpPr>
              <p:grpSpPr>
                <a:xfrm flipH="1" flipV="1">
                  <a:off x="1905000" y="4648200"/>
                  <a:ext cx="5081666" cy="1409076"/>
                  <a:chOff x="3810000" y="1905000"/>
                  <a:chExt cx="5081666" cy="1409076"/>
                </a:xfrm>
              </p:grpSpPr>
              <p:sp>
                <p:nvSpPr>
                  <p:cNvPr id="12" name="Freeform 11"/>
                  <p:cNvSpPr/>
                  <p:nvPr/>
                </p:nvSpPr>
                <p:spPr>
                  <a:xfrm>
                    <a:off x="3810000" y="1905000"/>
                    <a:ext cx="5081666" cy="1409076"/>
                  </a:xfrm>
                  <a:custGeom>
                    <a:avLst/>
                    <a:gdLst>
                      <a:gd name="connsiteX0" fmla="*/ 1121764 w 6663128"/>
                      <a:gd name="connsiteY0" fmla="*/ 1621437 h 1866276"/>
                      <a:gd name="connsiteX1" fmla="*/ 791980 w 6663128"/>
                      <a:gd name="connsiteY1" fmla="*/ 272322 h 1866276"/>
                      <a:gd name="connsiteX2" fmla="*/ 5873646 w 6663128"/>
                      <a:gd name="connsiteY2" fmla="*/ 227351 h 1866276"/>
                      <a:gd name="connsiteX3" fmla="*/ 5528872 w 6663128"/>
                      <a:gd name="connsiteY3" fmla="*/ 1636427 h 1866276"/>
                      <a:gd name="connsiteX4" fmla="*/ 1121764 w 6663128"/>
                      <a:gd name="connsiteY4" fmla="*/ 1621437 h 1866276"/>
                      <a:gd name="connsiteX0" fmla="*/ 789482 w 6330846"/>
                      <a:gd name="connsiteY0" fmla="*/ 1621437 h 1866276"/>
                      <a:gd name="connsiteX1" fmla="*/ 459698 w 6330846"/>
                      <a:gd name="connsiteY1" fmla="*/ 272322 h 1866276"/>
                      <a:gd name="connsiteX2" fmla="*/ 5541364 w 6330846"/>
                      <a:gd name="connsiteY2" fmla="*/ 227351 h 1866276"/>
                      <a:gd name="connsiteX3" fmla="*/ 5196590 w 6330846"/>
                      <a:gd name="connsiteY3" fmla="*/ 1636427 h 1866276"/>
                      <a:gd name="connsiteX4" fmla="*/ 789482 w 6330846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394086 h 1638925"/>
                      <a:gd name="connsiteX1" fmla="*/ 0 w 5871148"/>
                      <a:gd name="connsiteY1" fmla="*/ 44971 h 1638925"/>
                      <a:gd name="connsiteX2" fmla="*/ 5081666 w 5871148"/>
                      <a:gd name="connsiteY2" fmla="*/ 0 h 1638925"/>
                      <a:gd name="connsiteX3" fmla="*/ 4736892 w 5871148"/>
                      <a:gd name="connsiteY3" fmla="*/ 1409076 h 1638925"/>
                      <a:gd name="connsiteX4" fmla="*/ 329784 w 5871148"/>
                      <a:gd name="connsiteY4" fmla="*/ 1394086 h 1638925"/>
                      <a:gd name="connsiteX0" fmla="*/ 329784 w 5531371"/>
                      <a:gd name="connsiteY0" fmla="*/ 1394086 h 1638925"/>
                      <a:gd name="connsiteX1" fmla="*/ 0 w 5531371"/>
                      <a:gd name="connsiteY1" fmla="*/ 44971 h 1638925"/>
                      <a:gd name="connsiteX2" fmla="*/ 5081666 w 5531371"/>
                      <a:gd name="connsiteY2" fmla="*/ 0 h 1638925"/>
                      <a:gd name="connsiteX3" fmla="*/ 4736892 w 5531371"/>
                      <a:gd name="connsiteY3" fmla="*/ 1409076 h 1638925"/>
                      <a:gd name="connsiteX4" fmla="*/ 329784 w 5531371"/>
                      <a:gd name="connsiteY4" fmla="*/ 1394086 h 1638925"/>
                      <a:gd name="connsiteX0" fmla="*/ 329784 w 5081666"/>
                      <a:gd name="connsiteY0" fmla="*/ 1394086 h 1638925"/>
                      <a:gd name="connsiteX1" fmla="*/ 0 w 5081666"/>
                      <a:gd name="connsiteY1" fmla="*/ 44971 h 1638925"/>
                      <a:gd name="connsiteX2" fmla="*/ 5081666 w 5081666"/>
                      <a:gd name="connsiteY2" fmla="*/ 0 h 1638925"/>
                      <a:gd name="connsiteX3" fmla="*/ 4736892 w 5081666"/>
                      <a:gd name="connsiteY3" fmla="*/ 1409076 h 1638925"/>
                      <a:gd name="connsiteX4" fmla="*/ 329784 w 5081666"/>
                      <a:gd name="connsiteY4" fmla="*/ 1394086 h 1638925"/>
                      <a:gd name="connsiteX0" fmla="*/ 329784 w 5081666"/>
                      <a:gd name="connsiteY0" fmla="*/ 1394086 h 1621437"/>
                      <a:gd name="connsiteX1" fmla="*/ 0 w 5081666"/>
                      <a:gd name="connsiteY1" fmla="*/ 44971 h 1621437"/>
                      <a:gd name="connsiteX2" fmla="*/ 5081666 w 5081666"/>
                      <a:gd name="connsiteY2" fmla="*/ 0 h 1621437"/>
                      <a:gd name="connsiteX3" fmla="*/ 4736892 w 5081666"/>
                      <a:gd name="connsiteY3" fmla="*/ 1409076 h 1621437"/>
                      <a:gd name="connsiteX4" fmla="*/ 329784 w 5081666"/>
                      <a:gd name="connsiteY4" fmla="*/ 1394086 h 1621437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081666" h="1409076">
                        <a:moveTo>
                          <a:pt x="329784" y="1394086"/>
                        </a:moveTo>
                        <a:cubicBezTo>
                          <a:pt x="239843" y="1064302"/>
                          <a:pt x="112427" y="595860"/>
                          <a:pt x="0" y="44971"/>
                        </a:cubicBezTo>
                        <a:cubicBezTo>
                          <a:pt x="2263515" y="462197"/>
                          <a:pt x="3618876" y="254832"/>
                          <a:pt x="5081666" y="0"/>
                        </a:cubicBezTo>
                        <a:cubicBezTo>
                          <a:pt x="4955499" y="590862"/>
                          <a:pt x="4838076" y="936886"/>
                          <a:pt x="4736892" y="1409076"/>
                        </a:cubicBezTo>
                        <a:cubicBezTo>
                          <a:pt x="3511446" y="1175479"/>
                          <a:pt x="1622686" y="1221699"/>
                          <a:pt x="329784" y="1394086"/>
                        </a:cubicBezTo>
                        <a:close/>
                      </a:path>
                    </a:pathLst>
                  </a:cu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3" name="Freeform 12"/>
                  <p:cNvSpPr/>
                  <p:nvPr/>
                </p:nvSpPr>
                <p:spPr>
                  <a:xfrm>
                    <a:off x="3962400" y="2057400"/>
                    <a:ext cx="4800600" cy="1143000"/>
                  </a:xfrm>
                  <a:custGeom>
                    <a:avLst/>
                    <a:gdLst>
                      <a:gd name="connsiteX0" fmla="*/ 1121764 w 6663128"/>
                      <a:gd name="connsiteY0" fmla="*/ 1621437 h 1866276"/>
                      <a:gd name="connsiteX1" fmla="*/ 791980 w 6663128"/>
                      <a:gd name="connsiteY1" fmla="*/ 272322 h 1866276"/>
                      <a:gd name="connsiteX2" fmla="*/ 5873646 w 6663128"/>
                      <a:gd name="connsiteY2" fmla="*/ 227351 h 1866276"/>
                      <a:gd name="connsiteX3" fmla="*/ 5528872 w 6663128"/>
                      <a:gd name="connsiteY3" fmla="*/ 1636427 h 1866276"/>
                      <a:gd name="connsiteX4" fmla="*/ 1121764 w 6663128"/>
                      <a:gd name="connsiteY4" fmla="*/ 1621437 h 1866276"/>
                      <a:gd name="connsiteX0" fmla="*/ 789482 w 6330846"/>
                      <a:gd name="connsiteY0" fmla="*/ 1621437 h 1866276"/>
                      <a:gd name="connsiteX1" fmla="*/ 459698 w 6330846"/>
                      <a:gd name="connsiteY1" fmla="*/ 272322 h 1866276"/>
                      <a:gd name="connsiteX2" fmla="*/ 5541364 w 6330846"/>
                      <a:gd name="connsiteY2" fmla="*/ 227351 h 1866276"/>
                      <a:gd name="connsiteX3" fmla="*/ 5196590 w 6330846"/>
                      <a:gd name="connsiteY3" fmla="*/ 1636427 h 1866276"/>
                      <a:gd name="connsiteX4" fmla="*/ 789482 w 6330846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394086 h 1638925"/>
                      <a:gd name="connsiteX1" fmla="*/ 0 w 5871148"/>
                      <a:gd name="connsiteY1" fmla="*/ 44971 h 1638925"/>
                      <a:gd name="connsiteX2" fmla="*/ 5081666 w 5871148"/>
                      <a:gd name="connsiteY2" fmla="*/ 0 h 1638925"/>
                      <a:gd name="connsiteX3" fmla="*/ 4736892 w 5871148"/>
                      <a:gd name="connsiteY3" fmla="*/ 1409076 h 1638925"/>
                      <a:gd name="connsiteX4" fmla="*/ 329784 w 5871148"/>
                      <a:gd name="connsiteY4" fmla="*/ 1394086 h 1638925"/>
                      <a:gd name="connsiteX0" fmla="*/ 329784 w 5531371"/>
                      <a:gd name="connsiteY0" fmla="*/ 1394086 h 1638925"/>
                      <a:gd name="connsiteX1" fmla="*/ 0 w 5531371"/>
                      <a:gd name="connsiteY1" fmla="*/ 44971 h 1638925"/>
                      <a:gd name="connsiteX2" fmla="*/ 5081666 w 5531371"/>
                      <a:gd name="connsiteY2" fmla="*/ 0 h 1638925"/>
                      <a:gd name="connsiteX3" fmla="*/ 4736892 w 5531371"/>
                      <a:gd name="connsiteY3" fmla="*/ 1409076 h 1638925"/>
                      <a:gd name="connsiteX4" fmla="*/ 329784 w 5531371"/>
                      <a:gd name="connsiteY4" fmla="*/ 1394086 h 1638925"/>
                      <a:gd name="connsiteX0" fmla="*/ 329784 w 5081666"/>
                      <a:gd name="connsiteY0" fmla="*/ 1394086 h 1638925"/>
                      <a:gd name="connsiteX1" fmla="*/ 0 w 5081666"/>
                      <a:gd name="connsiteY1" fmla="*/ 44971 h 1638925"/>
                      <a:gd name="connsiteX2" fmla="*/ 5081666 w 5081666"/>
                      <a:gd name="connsiteY2" fmla="*/ 0 h 1638925"/>
                      <a:gd name="connsiteX3" fmla="*/ 4736892 w 5081666"/>
                      <a:gd name="connsiteY3" fmla="*/ 1409076 h 1638925"/>
                      <a:gd name="connsiteX4" fmla="*/ 329784 w 5081666"/>
                      <a:gd name="connsiteY4" fmla="*/ 1394086 h 1638925"/>
                      <a:gd name="connsiteX0" fmla="*/ 329784 w 5081666"/>
                      <a:gd name="connsiteY0" fmla="*/ 1394086 h 1621437"/>
                      <a:gd name="connsiteX1" fmla="*/ 0 w 5081666"/>
                      <a:gd name="connsiteY1" fmla="*/ 44971 h 1621437"/>
                      <a:gd name="connsiteX2" fmla="*/ 5081666 w 5081666"/>
                      <a:gd name="connsiteY2" fmla="*/ 0 h 1621437"/>
                      <a:gd name="connsiteX3" fmla="*/ 4736892 w 5081666"/>
                      <a:gd name="connsiteY3" fmla="*/ 1409076 h 1621437"/>
                      <a:gd name="connsiteX4" fmla="*/ 329784 w 5081666"/>
                      <a:gd name="connsiteY4" fmla="*/ 1394086 h 1621437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081666" h="1409076">
                        <a:moveTo>
                          <a:pt x="329784" y="1394086"/>
                        </a:moveTo>
                        <a:cubicBezTo>
                          <a:pt x="239843" y="1064302"/>
                          <a:pt x="112427" y="595860"/>
                          <a:pt x="0" y="44971"/>
                        </a:cubicBezTo>
                        <a:cubicBezTo>
                          <a:pt x="2263515" y="462197"/>
                          <a:pt x="3618876" y="254832"/>
                          <a:pt x="5081666" y="0"/>
                        </a:cubicBezTo>
                        <a:cubicBezTo>
                          <a:pt x="4955499" y="590862"/>
                          <a:pt x="4838076" y="936886"/>
                          <a:pt x="4736892" y="1409076"/>
                        </a:cubicBezTo>
                        <a:cubicBezTo>
                          <a:pt x="3511446" y="1175479"/>
                          <a:pt x="1622686" y="1221699"/>
                          <a:pt x="329784" y="1394086"/>
                        </a:cubicBezTo>
                        <a:close/>
                      </a:path>
                    </a:pathLst>
                  </a:custGeom>
                  <a:solidFill>
                    <a:schemeClr val="bg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5" name="Freeform 14"/>
                <p:cNvSpPr/>
                <p:nvPr/>
              </p:nvSpPr>
              <p:spPr>
                <a:xfrm>
                  <a:off x="2021305" y="4662904"/>
                  <a:ext cx="4823327" cy="1261979"/>
                </a:xfrm>
                <a:custGeom>
                  <a:avLst/>
                  <a:gdLst>
                    <a:gd name="connsiteX0" fmla="*/ 5203881 w 6310786"/>
                    <a:gd name="connsiteY0" fmla="*/ 0 h 1461614"/>
                    <a:gd name="connsiteX1" fmla="*/ 5567502 w 6310786"/>
                    <a:gd name="connsiteY1" fmla="*/ 1208506 h 1461614"/>
                    <a:gd name="connsiteX2" fmla="*/ 744175 w 6310786"/>
                    <a:gd name="connsiteY2" fmla="*/ 1261979 h 1461614"/>
                    <a:gd name="connsiteX3" fmla="*/ 1102449 w 6310786"/>
                    <a:gd name="connsiteY3" fmla="*/ 10695 h 1461614"/>
                    <a:gd name="connsiteX0" fmla="*/ 5203881 w 6310786"/>
                    <a:gd name="connsiteY0" fmla="*/ 0 h 1461614"/>
                    <a:gd name="connsiteX1" fmla="*/ 5567502 w 6310786"/>
                    <a:gd name="connsiteY1" fmla="*/ 1208506 h 1461614"/>
                    <a:gd name="connsiteX2" fmla="*/ 744175 w 6310786"/>
                    <a:gd name="connsiteY2" fmla="*/ 1261979 h 1461614"/>
                    <a:gd name="connsiteX3" fmla="*/ 1102449 w 6310786"/>
                    <a:gd name="connsiteY3" fmla="*/ 10695 h 1461614"/>
                    <a:gd name="connsiteX0" fmla="*/ 5203881 w 6310786"/>
                    <a:gd name="connsiteY0" fmla="*/ 0 h 1461614"/>
                    <a:gd name="connsiteX1" fmla="*/ 5567502 w 6310786"/>
                    <a:gd name="connsiteY1" fmla="*/ 1208506 h 1461614"/>
                    <a:gd name="connsiteX2" fmla="*/ 744175 w 6310786"/>
                    <a:gd name="connsiteY2" fmla="*/ 1261979 h 1461614"/>
                    <a:gd name="connsiteX3" fmla="*/ 1102449 w 6310786"/>
                    <a:gd name="connsiteY3" fmla="*/ 10695 h 1461614"/>
                    <a:gd name="connsiteX0" fmla="*/ 5203881 w 5567502"/>
                    <a:gd name="connsiteY0" fmla="*/ 0 h 1461614"/>
                    <a:gd name="connsiteX1" fmla="*/ 5567502 w 5567502"/>
                    <a:gd name="connsiteY1" fmla="*/ 1208506 h 1461614"/>
                    <a:gd name="connsiteX2" fmla="*/ 744175 w 5567502"/>
                    <a:gd name="connsiteY2" fmla="*/ 1261979 h 1461614"/>
                    <a:gd name="connsiteX3" fmla="*/ 1102449 w 5567502"/>
                    <a:gd name="connsiteY3" fmla="*/ 10695 h 1461614"/>
                    <a:gd name="connsiteX0" fmla="*/ 5203881 w 5567502"/>
                    <a:gd name="connsiteY0" fmla="*/ 0 h 1461614"/>
                    <a:gd name="connsiteX1" fmla="*/ 5567502 w 5567502"/>
                    <a:gd name="connsiteY1" fmla="*/ 1208506 h 1461614"/>
                    <a:gd name="connsiteX2" fmla="*/ 744175 w 5567502"/>
                    <a:gd name="connsiteY2" fmla="*/ 1261979 h 1461614"/>
                    <a:gd name="connsiteX3" fmla="*/ 1102449 w 5567502"/>
                    <a:gd name="connsiteY3" fmla="*/ 10695 h 1461614"/>
                    <a:gd name="connsiteX0" fmla="*/ 5203881 w 5567502"/>
                    <a:gd name="connsiteY0" fmla="*/ 0 h 1461614"/>
                    <a:gd name="connsiteX1" fmla="*/ 5567502 w 5567502"/>
                    <a:gd name="connsiteY1" fmla="*/ 1208506 h 1461614"/>
                    <a:gd name="connsiteX2" fmla="*/ 744175 w 5567502"/>
                    <a:gd name="connsiteY2" fmla="*/ 1261979 h 1461614"/>
                    <a:gd name="connsiteX3" fmla="*/ 1102449 w 5567502"/>
                    <a:gd name="connsiteY3" fmla="*/ 10695 h 1461614"/>
                    <a:gd name="connsiteX0" fmla="*/ 5203881 w 5567502"/>
                    <a:gd name="connsiteY0" fmla="*/ 0 h 1261979"/>
                    <a:gd name="connsiteX1" fmla="*/ 5567502 w 5567502"/>
                    <a:gd name="connsiteY1" fmla="*/ 1208506 h 1261979"/>
                    <a:gd name="connsiteX2" fmla="*/ 744175 w 5567502"/>
                    <a:gd name="connsiteY2" fmla="*/ 1261979 h 1261979"/>
                    <a:gd name="connsiteX3" fmla="*/ 1102449 w 5567502"/>
                    <a:gd name="connsiteY3" fmla="*/ 10695 h 1261979"/>
                    <a:gd name="connsiteX0" fmla="*/ 5203881 w 5567502"/>
                    <a:gd name="connsiteY0" fmla="*/ 0 h 1261979"/>
                    <a:gd name="connsiteX1" fmla="*/ 5567502 w 5567502"/>
                    <a:gd name="connsiteY1" fmla="*/ 1208506 h 1261979"/>
                    <a:gd name="connsiteX2" fmla="*/ 744175 w 5567502"/>
                    <a:gd name="connsiteY2" fmla="*/ 1261979 h 1261979"/>
                    <a:gd name="connsiteX3" fmla="*/ 1102449 w 5567502"/>
                    <a:gd name="connsiteY3" fmla="*/ 10695 h 1261979"/>
                    <a:gd name="connsiteX0" fmla="*/ 5203881 w 5567502"/>
                    <a:gd name="connsiteY0" fmla="*/ 0 h 1261979"/>
                    <a:gd name="connsiteX1" fmla="*/ 5567502 w 5567502"/>
                    <a:gd name="connsiteY1" fmla="*/ 1208506 h 1261979"/>
                    <a:gd name="connsiteX2" fmla="*/ 744175 w 5567502"/>
                    <a:gd name="connsiteY2" fmla="*/ 1261979 h 1261979"/>
                    <a:gd name="connsiteX3" fmla="*/ 1102449 w 5567502"/>
                    <a:gd name="connsiteY3" fmla="*/ 10695 h 1261979"/>
                    <a:gd name="connsiteX0" fmla="*/ 5203881 w 5567502"/>
                    <a:gd name="connsiteY0" fmla="*/ 0 h 1261979"/>
                    <a:gd name="connsiteX1" fmla="*/ 5567502 w 5567502"/>
                    <a:gd name="connsiteY1" fmla="*/ 1208506 h 1261979"/>
                    <a:gd name="connsiteX2" fmla="*/ 744175 w 5567502"/>
                    <a:gd name="connsiteY2" fmla="*/ 1261979 h 1261979"/>
                    <a:gd name="connsiteX3" fmla="*/ 1102449 w 5567502"/>
                    <a:gd name="connsiteY3" fmla="*/ 10695 h 1261979"/>
                    <a:gd name="connsiteX0" fmla="*/ 4652657 w 5016278"/>
                    <a:gd name="connsiteY0" fmla="*/ 0 h 1261979"/>
                    <a:gd name="connsiteX1" fmla="*/ 5016278 w 5016278"/>
                    <a:gd name="connsiteY1" fmla="*/ 1208506 h 1261979"/>
                    <a:gd name="connsiteX2" fmla="*/ 192951 w 5016278"/>
                    <a:gd name="connsiteY2" fmla="*/ 1261979 h 1261979"/>
                    <a:gd name="connsiteX3" fmla="*/ 551225 w 5016278"/>
                    <a:gd name="connsiteY3" fmla="*/ 10695 h 1261979"/>
                    <a:gd name="connsiteX0" fmla="*/ 4459706 w 4823327"/>
                    <a:gd name="connsiteY0" fmla="*/ 0 h 1261979"/>
                    <a:gd name="connsiteX1" fmla="*/ 4823327 w 4823327"/>
                    <a:gd name="connsiteY1" fmla="*/ 1208506 h 1261979"/>
                    <a:gd name="connsiteX2" fmla="*/ 0 w 4823327"/>
                    <a:gd name="connsiteY2" fmla="*/ 1261979 h 1261979"/>
                    <a:gd name="connsiteX3" fmla="*/ 358274 w 4823327"/>
                    <a:gd name="connsiteY3" fmla="*/ 10695 h 1261979"/>
                    <a:gd name="connsiteX0" fmla="*/ 4459706 w 4823327"/>
                    <a:gd name="connsiteY0" fmla="*/ 0 h 1261979"/>
                    <a:gd name="connsiteX1" fmla="*/ 4823327 w 4823327"/>
                    <a:gd name="connsiteY1" fmla="*/ 1208506 h 1261979"/>
                    <a:gd name="connsiteX2" fmla="*/ 0 w 4823327"/>
                    <a:gd name="connsiteY2" fmla="*/ 1261979 h 1261979"/>
                    <a:gd name="connsiteX3" fmla="*/ 358274 w 4823327"/>
                    <a:gd name="connsiteY3" fmla="*/ 10695 h 1261979"/>
                    <a:gd name="connsiteX0" fmla="*/ 4459706 w 4823327"/>
                    <a:gd name="connsiteY0" fmla="*/ 0 h 1261979"/>
                    <a:gd name="connsiteX1" fmla="*/ 4823327 w 4823327"/>
                    <a:gd name="connsiteY1" fmla="*/ 1208506 h 1261979"/>
                    <a:gd name="connsiteX2" fmla="*/ 0 w 4823327"/>
                    <a:gd name="connsiteY2" fmla="*/ 1261979 h 1261979"/>
                    <a:gd name="connsiteX3" fmla="*/ 358274 w 4823327"/>
                    <a:gd name="connsiteY3" fmla="*/ 10695 h 126197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823327" h="1261979">
                      <a:moveTo>
                        <a:pt x="4459706" y="0"/>
                      </a:moveTo>
                      <a:cubicBezTo>
                        <a:pt x="4678947" y="747741"/>
                        <a:pt x="4711032" y="788292"/>
                        <a:pt x="4823327" y="1208506"/>
                      </a:cubicBezTo>
                      <a:cubicBezTo>
                        <a:pt x="3050675" y="857362"/>
                        <a:pt x="962082" y="1059225"/>
                        <a:pt x="0" y="1261979"/>
                      </a:cubicBezTo>
                      <a:cubicBezTo>
                        <a:pt x="171562" y="706744"/>
                        <a:pt x="196070" y="568604"/>
                        <a:pt x="358274" y="10695"/>
                      </a:cubicBezTo>
                    </a:path>
                  </a:pathLst>
                </a:custGeom>
                <a:ln w="38100">
                  <a:solidFill>
                    <a:srgbClr val="C00000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8" name="Group 17"/>
              <p:cNvGrpSpPr/>
              <p:nvPr/>
            </p:nvGrpSpPr>
            <p:grpSpPr>
              <a:xfrm>
                <a:off x="1411299" y="915008"/>
                <a:ext cx="845770" cy="938949"/>
                <a:chOff x="1411299" y="915008"/>
                <a:chExt cx="845770" cy="938949"/>
              </a:xfrm>
            </p:grpSpPr>
            <p:sp>
              <p:nvSpPr>
                <p:cNvPr id="16" name="Isosceles Triangle 15"/>
                <p:cNvSpPr/>
                <p:nvPr/>
              </p:nvSpPr>
              <p:spPr>
                <a:xfrm rot="2052723">
                  <a:off x="1411299" y="1132083"/>
                  <a:ext cx="702238" cy="721874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7" name="Isosceles Triangle 16"/>
                <p:cNvSpPr/>
                <p:nvPr/>
              </p:nvSpPr>
              <p:spPr>
                <a:xfrm rot="13893946" flipH="1">
                  <a:off x="1660000" y="1020176"/>
                  <a:ext cx="702238" cy="491901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9" name="Group 18"/>
              <p:cNvGrpSpPr/>
              <p:nvPr/>
            </p:nvGrpSpPr>
            <p:grpSpPr>
              <a:xfrm rot="15389485">
                <a:off x="6441785" y="1003504"/>
                <a:ext cx="858023" cy="881171"/>
                <a:chOff x="1416498" y="858917"/>
                <a:chExt cx="858023" cy="881171"/>
              </a:xfrm>
              <a:solidFill>
                <a:schemeClr val="bg1"/>
              </a:solidFill>
            </p:grpSpPr>
            <p:sp>
              <p:nvSpPr>
                <p:cNvPr id="20" name="Isosceles Triangle 19"/>
                <p:cNvSpPr/>
                <p:nvPr/>
              </p:nvSpPr>
              <p:spPr>
                <a:xfrm rot="4031198">
                  <a:off x="1426316" y="1028032"/>
                  <a:ext cx="702238" cy="721874"/>
                </a:xfrm>
                <a:prstGeom prst="triangl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1" name="Isosceles Triangle 20"/>
                <p:cNvSpPr/>
                <p:nvPr/>
              </p:nvSpPr>
              <p:spPr>
                <a:xfrm rot="14409001" flipH="1">
                  <a:off x="1624629" y="1001867"/>
                  <a:ext cx="792841" cy="506942"/>
                </a:xfrm>
                <a:prstGeom prst="triangle">
                  <a:avLst/>
                </a:prstGeom>
                <a:grpFill/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26" name="Freeform 25"/>
            <p:cNvSpPr/>
            <p:nvPr/>
          </p:nvSpPr>
          <p:spPr>
            <a:xfrm rot="4455043" flipH="1">
              <a:off x="1967846" y="1408836"/>
              <a:ext cx="1244600" cy="914400"/>
            </a:xfrm>
            <a:custGeom>
              <a:avLst/>
              <a:gdLst>
                <a:gd name="connsiteX0" fmla="*/ 283029 w 1168400"/>
                <a:gd name="connsiteY0" fmla="*/ 0 h 863600"/>
                <a:gd name="connsiteX1" fmla="*/ 1121229 w 1168400"/>
                <a:gd name="connsiteY1" fmla="*/ 849086 h 863600"/>
                <a:gd name="connsiteX2" fmla="*/ 0 w 1168400"/>
                <a:gd name="connsiteY2" fmla="*/ 87086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863600">
                  <a:moveTo>
                    <a:pt x="283029" y="0"/>
                  </a:moveTo>
                  <a:cubicBezTo>
                    <a:pt x="725714" y="417286"/>
                    <a:pt x="1168400" y="834572"/>
                    <a:pt x="1121229" y="849086"/>
                  </a:cubicBezTo>
                  <a:cubicBezTo>
                    <a:pt x="1074058" y="863600"/>
                    <a:pt x="537029" y="475343"/>
                    <a:pt x="0" y="8708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 26"/>
            <p:cNvSpPr/>
            <p:nvPr/>
          </p:nvSpPr>
          <p:spPr>
            <a:xfrm rot="10572014" flipH="1">
              <a:off x="5591531" y="1488035"/>
              <a:ext cx="1244600" cy="914400"/>
            </a:xfrm>
            <a:custGeom>
              <a:avLst/>
              <a:gdLst>
                <a:gd name="connsiteX0" fmla="*/ 283029 w 1168400"/>
                <a:gd name="connsiteY0" fmla="*/ 0 h 863600"/>
                <a:gd name="connsiteX1" fmla="*/ 1121229 w 1168400"/>
                <a:gd name="connsiteY1" fmla="*/ 849086 h 863600"/>
                <a:gd name="connsiteX2" fmla="*/ 0 w 1168400"/>
                <a:gd name="connsiteY2" fmla="*/ 87086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863600">
                  <a:moveTo>
                    <a:pt x="283029" y="0"/>
                  </a:moveTo>
                  <a:cubicBezTo>
                    <a:pt x="725714" y="417286"/>
                    <a:pt x="1168400" y="834572"/>
                    <a:pt x="1121229" y="849086"/>
                  </a:cubicBezTo>
                  <a:cubicBezTo>
                    <a:pt x="1074058" y="863600"/>
                    <a:pt x="537029" y="475343"/>
                    <a:pt x="0" y="8708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752600" y="3581400"/>
            <a:ext cx="5455920" cy="2000771"/>
            <a:chOff x="1676400" y="3389376"/>
            <a:chExt cx="5455920" cy="2000771"/>
          </a:xfrm>
        </p:grpSpPr>
        <p:grpSp>
          <p:nvGrpSpPr>
            <p:cNvPr id="23" name="Group 22"/>
            <p:cNvGrpSpPr/>
            <p:nvPr/>
          </p:nvGrpSpPr>
          <p:grpSpPr>
            <a:xfrm>
              <a:off x="1828800" y="3657600"/>
              <a:ext cx="5081666" cy="1409076"/>
              <a:chOff x="3810000" y="1905000"/>
              <a:chExt cx="5081666" cy="1409076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3810000" y="1905000"/>
                <a:ext cx="5081666" cy="1409076"/>
              </a:xfrm>
              <a:custGeom>
                <a:avLst/>
                <a:gdLst>
                  <a:gd name="connsiteX0" fmla="*/ 1121764 w 6663128"/>
                  <a:gd name="connsiteY0" fmla="*/ 1621437 h 1866276"/>
                  <a:gd name="connsiteX1" fmla="*/ 791980 w 6663128"/>
                  <a:gd name="connsiteY1" fmla="*/ 272322 h 1866276"/>
                  <a:gd name="connsiteX2" fmla="*/ 5873646 w 6663128"/>
                  <a:gd name="connsiteY2" fmla="*/ 227351 h 1866276"/>
                  <a:gd name="connsiteX3" fmla="*/ 5528872 w 6663128"/>
                  <a:gd name="connsiteY3" fmla="*/ 1636427 h 1866276"/>
                  <a:gd name="connsiteX4" fmla="*/ 1121764 w 6663128"/>
                  <a:gd name="connsiteY4" fmla="*/ 1621437 h 1866276"/>
                  <a:gd name="connsiteX0" fmla="*/ 789482 w 6330846"/>
                  <a:gd name="connsiteY0" fmla="*/ 1621437 h 1866276"/>
                  <a:gd name="connsiteX1" fmla="*/ 459698 w 6330846"/>
                  <a:gd name="connsiteY1" fmla="*/ 272322 h 1866276"/>
                  <a:gd name="connsiteX2" fmla="*/ 5541364 w 6330846"/>
                  <a:gd name="connsiteY2" fmla="*/ 227351 h 1866276"/>
                  <a:gd name="connsiteX3" fmla="*/ 5196590 w 6330846"/>
                  <a:gd name="connsiteY3" fmla="*/ 1636427 h 1866276"/>
                  <a:gd name="connsiteX4" fmla="*/ 789482 w 6330846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394086 h 1638925"/>
                  <a:gd name="connsiteX1" fmla="*/ 0 w 5871148"/>
                  <a:gd name="connsiteY1" fmla="*/ 44971 h 1638925"/>
                  <a:gd name="connsiteX2" fmla="*/ 5081666 w 5871148"/>
                  <a:gd name="connsiteY2" fmla="*/ 0 h 1638925"/>
                  <a:gd name="connsiteX3" fmla="*/ 4736892 w 5871148"/>
                  <a:gd name="connsiteY3" fmla="*/ 1409076 h 1638925"/>
                  <a:gd name="connsiteX4" fmla="*/ 329784 w 5871148"/>
                  <a:gd name="connsiteY4" fmla="*/ 1394086 h 1638925"/>
                  <a:gd name="connsiteX0" fmla="*/ 329784 w 5531371"/>
                  <a:gd name="connsiteY0" fmla="*/ 1394086 h 1638925"/>
                  <a:gd name="connsiteX1" fmla="*/ 0 w 5531371"/>
                  <a:gd name="connsiteY1" fmla="*/ 44971 h 1638925"/>
                  <a:gd name="connsiteX2" fmla="*/ 5081666 w 5531371"/>
                  <a:gd name="connsiteY2" fmla="*/ 0 h 1638925"/>
                  <a:gd name="connsiteX3" fmla="*/ 4736892 w 5531371"/>
                  <a:gd name="connsiteY3" fmla="*/ 1409076 h 1638925"/>
                  <a:gd name="connsiteX4" fmla="*/ 329784 w 5531371"/>
                  <a:gd name="connsiteY4" fmla="*/ 1394086 h 1638925"/>
                  <a:gd name="connsiteX0" fmla="*/ 329784 w 5081666"/>
                  <a:gd name="connsiteY0" fmla="*/ 1394086 h 1638925"/>
                  <a:gd name="connsiteX1" fmla="*/ 0 w 5081666"/>
                  <a:gd name="connsiteY1" fmla="*/ 44971 h 1638925"/>
                  <a:gd name="connsiteX2" fmla="*/ 5081666 w 5081666"/>
                  <a:gd name="connsiteY2" fmla="*/ 0 h 1638925"/>
                  <a:gd name="connsiteX3" fmla="*/ 4736892 w 5081666"/>
                  <a:gd name="connsiteY3" fmla="*/ 1409076 h 1638925"/>
                  <a:gd name="connsiteX4" fmla="*/ 329784 w 5081666"/>
                  <a:gd name="connsiteY4" fmla="*/ 1394086 h 1638925"/>
                  <a:gd name="connsiteX0" fmla="*/ 329784 w 5081666"/>
                  <a:gd name="connsiteY0" fmla="*/ 1394086 h 1621437"/>
                  <a:gd name="connsiteX1" fmla="*/ 0 w 5081666"/>
                  <a:gd name="connsiteY1" fmla="*/ 44971 h 1621437"/>
                  <a:gd name="connsiteX2" fmla="*/ 5081666 w 5081666"/>
                  <a:gd name="connsiteY2" fmla="*/ 0 h 1621437"/>
                  <a:gd name="connsiteX3" fmla="*/ 4736892 w 5081666"/>
                  <a:gd name="connsiteY3" fmla="*/ 1409076 h 1621437"/>
                  <a:gd name="connsiteX4" fmla="*/ 329784 w 5081666"/>
                  <a:gd name="connsiteY4" fmla="*/ 1394086 h 1621437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81666" h="1409076">
                    <a:moveTo>
                      <a:pt x="329784" y="1394086"/>
                    </a:moveTo>
                    <a:cubicBezTo>
                      <a:pt x="239843" y="1064302"/>
                      <a:pt x="112427" y="595860"/>
                      <a:pt x="0" y="44971"/>
                    </a:cubicBezTo>
                    <a:cubicBezTo>
                      <a:pt x="2263515" y="462197"/>
                      <a:pt x="3618876" y="254832"/>
                      <a:pt x="5081666" y="0"/>
                    </a:cubicBezTo>
                    <a:cubicBezTo>
                      <a:pt x="4955499" y="590862"/>
                      <a:pt x="4838076" y="936886"/>
                      <a:pt x="4736892" y="1409076"/>
                    </a:cubicBezTo>
                    <a:cubicBezTo>
                      <a:pt x="3511446" y="1175479"/>
                      <a:pt x="1622686" y="1221699"/>
                      <a:pt x="329784" y="1394086"/>
                    </a:cubicBezTo>
                    <a:close/>
                  </a:path>
                </a:pathLst>
              </a:cu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62400" y="2057400"/>
                <a:ext cx="4800600" cy="1143000"/>
              </a:xfrm>
              <a:custGeom>
                <a:avLst/>
                <a:gdLst>
                  <a:gd name="connsiteX0" fmla="*/ 1121764 w 6663128"/>
                  <a:gd name="connsiteY0" fmla="*/ 1621437 h 1866276"/>
                  <a:gd name="connsiteX1" fmla="*/ 791980 w 6663128"/>
                  <a:gd name="connsiteY1" fmla="*/ 272322 h 1866276"/>
                  <a:gd name="connsiteX2" fmla="*/ 5873646 w 6663128"/>
                  <a:gd name="connsiteY2" fmla="*/ 227351 h 1866276"/>
                  <a:gd name="connsiteX3" fmla="*/ 5528872 w 6663128"/>
                  <a:gd name="connsiteY3" fmla="*/ 1636427 h 1866276"/>
                  <a:gd name="connsiteX4" fmla="*/ 1121764 w 6663128"/>
                  <a:gd name="connsiteY4" fmla="*/ 1621437 h 1866276"/>
                  <a:gd name="connsiteX0" fmla="*/ 789482 w 6330846"/>
                  <a:gd name="connsiteY0" fmla="*/ 1621437 h 1866276"/>
                  <a:gd name="connsiteX1" fmla="*/ 459698 w 6330846"/>
                  <a:gd name="connsiteY1" fmla="*/ 272322 h 1866276"/>
                  <a:gd name="connsiteX2" fmla="*/ 5541364 w 6330846"/>
                  <a:gd name="connsiteY2" fmla="*/ 227351 h 1866276"/>
                  <a:gd name="connsiteX3" fmla="*/ 5196590 w 6330846"/>
                  <a:gd name="connsiteY3" fmla="*/ 1636427 h 1866276"/>
                  <a:gd name="connsiteX4" fmla="*/ 789482 w 6330846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394086 h 1638925"/>
                  <a:gd name="connsiteX1" fmla="*/ 0 w 5871148"/>
                  <a:gd name="connsiteY1" fmla="*/ 44971 h 1638925"/>
                  <a:gd name="connsiteX2" fmla="*/ 5081666 w 5871148"/>
                  <a:gd name="connsiteY2" fmla="*/ 0 h 1638925"/>
                  <a:gd name="connsiteX3" fmla="*/ 4736892 w 5871148"/>
                  <a:gd name="connsiteY3" fmla="*/ 1409076 h 1638925"/>
                  <a:gd name="connsiteX4" fmla="*/ 329784 w 5871148"/>
                  <a:gd name="connsiteY4" fmla="*/ 1394086 h 1638925"/>
                  <a:gd name="connsiteX0" fmla="*/ 329784 w 5531371"/>
                  <a:gd name="connsiteY0" fmla="*/ 1394086 h 1638925"/>
                  <a:gd name="connsiteX1" fmla="*/ 0 w 5531371"/>
                  <a:gd name="connsiteY1" fmla="*/ 44971 h 1638925"/>
                  <a:gd name="connsiteX2" fmla="*/ 5081666 w 5531371"/>
                  <a:gd name="connsiteY2" fmla="*/ 0 h 1638925"/>
                  <a:gd name="connsiteX3" fmla="*/ 4736892 w 5531371"/>
                  <a:gd name="connsiteY3" fmla="*/ 1409076 h 1638925"/>
                  <a:gd name="connsiteX4" fmla="*/ 329784 w 5531371"/>
                  <a:gd name="connsiteY4" fmla="*/ 1394086 h 1638925"/>
                  <a:gd name="connsiteX0" fmla="*/ 329784 w 5081666"/>
                  <a:gd name="connsiteY0" fmla="*/ 1394086 h 1638925"/>
                  <a:gd name="connsiteX1" fmla="*/ 0 w 5081666"/>
                  <a:gd name="connsiteY1" fmla="*/ 44971 h 1638925"/>
                  <a:gd name="connsiteX2" fmla="*/ 5081666 w 5081666"/>
                  <a:gd name="connsiteY2" fmla="*/ 0 h 1638925"/>
                  <a:gd name="connsiteX3" fmla="*/ 4736892 w 5081666"/>
                  <a:gd name="connsiteY3" fmla="*/ 1409076 h 1638925"/>
                  <a:gd name="connsiteX4" fmla="*/ 329784 w 5081666"/>
                  <a:gd name="connsiteY4" fmla="*/ 1394086 h 1638925"/>
                  <a:gd name="connsiteX0" fmla="*/ 329784 w 5081666"/>
                  <a:gd name="connsiteY0" fmla="*/ 1394086 h 1621437"/>
                  <a:gd name="connsiteX1" fmla="*/ 0 w 5081666"/>
                  <a:gd name="connsiteY1" fmla="*/ 44971 h 1621437"/>
                  <a:gd name="connsiteX2" fmla="*/ 5081666 w 5081666"/>
                  <a:gd name="connsiteY2" fmla="*/ 0 h 1621437"/>
                  <a:gd name="connsiteX3" fmla="*/ 4736892 w 5081666"/>
                  <a:gd name="connsiteY3" fmla="*/ 1409076 h 1621437"/>
                  <a:gd name="connsiteX4" fmla="*/ 329784 w 5081666"/>
                  <a:gd name="connsiteY4" fmla="*/ 1394086 h 1621437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81666" h="1409076">
                    <a:moveTo>
                      <a:pt x="329784" y="1394086"/>
                    </a:moveTo>
                    <a:cubicBezTo>
                      <a:pt x="239843" y="1064302"/>
                      <a:pt x="112427" y="595860"/>
                      <a:pt x="0" y="44971"/>
                    </a:cubicBezTo>
                    <a:cubicBezTo>
                      <a:pt x="2263515" y="462197"/>
                      <a:pt x="3618876" y="254832"/>
                      <a:pt x="5081666" y="0"/>
                    </a:cubicBezTo>
                    <a:cubicBezTo>
                      <a:pt x="4955499" y="590862"/>
                      <a:pt x="4838076" y="936886"/>
                      <a:pt x="4736892" y="1409076"/>
                    </a:cubicBezTo>
                    <a:cubicBezTo>
                      <a:pt x="3511446" y="1175479"/>
                      <a:pt x="1622686" y="1221699"/>
                      <a:pt x="329784" y="1394086"/>
                    </a:cubicBezTo>
                    <a:close/>
                  </a:path>
                </a:pathLst>
              </a:custGeom>
              <a:noFill/>
              <a:ln w="38100">
                <a:solidFill>
                  <a:srgbClr val="C000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" name="Freeform 27"/>
            <p:cNvSpPr/>
            <p:nvPr/>
          </p:nvSpPr>
          <p:spPr>
            <a:xfrm>
              <a:off x="6845808" y="3389376"/>
              <a:ext cx="286512" cy="278384"/>
            </a:xfrm>
            <a:custGeom>
              <a:avLst/>
              <a:gdLst>
                <a:gd name="connsiteX0" fmla="*/ 30480 w 286512"/>
                <a:gd name="connsiteY0" fmla="*/ 0 h 278384"/>
                <a:gd name="connsiteX1" fmla="*/ 42672 w 286512"/>
                <a:gd name="connsiteY1" fmla="*/ 268224 h 278384"/>
                <a:gd name="connsiteX2" fmla="*/ 286512 w 286512"/>
                <a:gd name="connsiteY2" fmla="*/ 60960 h 278384"/>
                <a:gd name="connsiteX3" fmla="*/ 286512 w 286512"/>
                <a:gd name="connsiteY3" fmla="*/ 60960 h 2783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6512" h="278384">
                  <a:moveTo>
                    <a:pt x="30480" y="0"/>
                  </a:moveTo>
                  <a:cubicBezTo>
                    <a:pt x="15240" y="129032"/>
                    <a:pt x="0" y="258064"/>
                    <a:pt x="42672" y="268224"/>
                  </a:cubicBezTo>
                  <a:cubicBezTo>
                    <a:pt x="85344" y="278384"/>
                    <a:pt x="286512" y="60960"/>
                    <a:pt x="286512" y="60960"/>
                  </a:cubicBezTo>
                  <a:lnTo>
                    <a:pt x="286512" y="60960"/>
                  </a:ln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 30"/>
            <p:cNvSpPr/>
            <p:nvPr/>
          </p:nvSpPr>
          <p:spPr>
            <a:xfrm>
              <a:off x="6440905" y="4922252"/>
              <a:ext cx="553453" cy="227264"/>
            </a:xfrm>
            <a:custGeom>
              <a:avLst/>
              <a:gdLst>
                <a:gd name="connsiteX0" fmla="*/ 553453 w 553453"/>
                <a:gd name="connsiteY0" fmla="*/ 114969 h 227264"/>
                <a:gd name="connsiteX1" fmla="*/ 24063 w 553453"/>
                <a:gd name="connsiteY1" fmla="*/ 18716 h 227264"/>
                <a:gd name="connsiteX2" fmla="*/ 409074 w 553453"/>
                <a:gd name="connsiteY2" fmla="*/ 227264 h 227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3453" h="227264">
                  <a:moveTo>
                    <a:pt x="553453" y="114969"/>
                  </a:moveTo>
                  <a:cubicBezTo>
                    <a:pt x="300789" y="57484"/>
                    <a:pt x="48126" y="0"/>
                    <a:pt x="24063" y="18716"/>
                  </a:cubicBezTo>
                  <a:cubicBezTo>
                    <a:pt x="0" y="37432"/>
                    <a:pt x="204537" y="132348"/>
                    <a:pt x="409074" y="227264"/>
                  </a:cubicBezTo>
                </a:path>
              </a:pathLst>
            </a:cu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 31"/>
            <p:cNvSpPr/>
            <p:nvPr/>
          </p:nvSpPr>
          <p:spPr>
            <a:xfrm>
              <a:off x="1828800" y="4898189"/>
              <a:ext cx="540084" cy="122990"/>
            </a:xfrm>
            <a:custGeom>
              <a:avLst/>
              <a:gdLst>
                <a:gd name="connsiteX0" fmla="*/ 0 w 540084"/>
                <a:gd name="connsiteY0" fmla="*/ 58822 h 122990"/>
                <a:gd name="connsiteX1" fmla="*/ 513347 w 540084"/>
                <a:gd name="connsiteY1" fmla="*/ 10695 h 122990"/>
                <a:gd name="connsiteX2" fmla="*/ 160421 w 540084"/>
                <a:gd name="connsiteY2" fmla="*/ 122990 h 122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40084" h="122990">
                  <a:moveTo>
                    <a:pt x="0" y="58822"/>
                  </a:moveTo>
                  <a:cubicBezTo>
                    <a:pt x="243305" y="29411"/>
                    <a:pt x="486610" y="0"/>
                    <a:pt x="513347" y="10695"/>
                  </a:cubicBezTo>
                  <a:cubicBezTo>
                    <a:pt x="540084" y="21390"/>
                    <a:pt x="350252" y="72190"/>
                    <a:pt x="160421" y="122990"/>
                  </a:cubicBezTo>
                </a:path>
              </a:pathLst>
            </a:cu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 32"/>
            <p:cNvSpPr/>
            <p:nvPr/>
          </p:nvSpPr>
          <p:spPr>
            <a:xfrm>
              <a:off x="6192253" y="4932948"/>
              <a:ext cx="267368" cy="457199"/>
            </a:xfrm>
            <a:custGeom>
              <a:avLst/>
              <a:gdLst>
                <a:gd name="connsiteX0" fmla="*/ 0 w 267368"/>
                <a:gd name="connsiteY0" fmla="*/ 312820 h 457199"/>
                <a:gd name="connsiteX1" fmla="*/ 256673 w 267368"/>
                <a:gd name="connsiteY1" fmla="*/ 24063 h 457199"/>
                <a:gd name="connsiteX2" fmla="*/ 64168 w 267368"/>
                <a:gd name="connsiteY2" fmla="*/ 457199 h 4571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368" h="457199">
                  <a:moveTo>
                    <a:pt x="0" y="312820"/>
                  </a:moveTo>
                  <a:cubicBezTo>
                    <a:pt x="122989" y="156410"/>
                    <a:pt x="245978" y="0"/>
                    <a:pt x="256673" y="24063"/>
                  </a:cubicBezTo>
                  <a:cubicBezTo>
                    <a:pt x="267368" y="48126"/>
                    <a:pt x="165768" y="252662"/>
                    <a:pt x="64168" y="457199"/>
                  </a:cubicBezTo>
                </a:path>
              </a:pathLst>
            </a:cu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2307389" y="4906210"/>
              <a:ext cx="211222" cy="323516"/>
            </a:xfrm>
            <a:custGeom>
              <a:avLst/>
              <a:gdLst>
                <a:gd name="connsiteX0" fmla="*/ 98927 w 211222"/>
                <a:gd name="connsiteY0" fmla="*/ 307474 h 323516"/>
                <a:gd name="connsiteX1" fmla="*/ 18716 w 211222"/>
                <a:gd name="connsiteY1" fmla="*/ 2674 h 323516"/>
                <a:gd name="connsiteX2" fmla="*/ 211222 w 211222"/>
                <a:gd name="connsiteY2" fmla="*/ 323516 h 3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1222" h="323516">
                  <a:moveTo>
                    <a:pt x="98927" y="307474"/>
                  </a:moveTo>
                  <a:cubicBezTo>
                    <a:pt x="49463" y="153737"/>
                    <a:pt x="0" y="0"/>
                    <a:pt x="18716" y="2674"/>
                  </a:cubicBezTo>
                  <a:cubicBezTo>
                    <a:pt x="37432" y="5348"/>
                    <a:pt x="124327" y="164432"/>
                    <a:pt x="211222" y="323516"/>
                  </a:cubicBezTo>
                </a:path>
              </a:pathLst>
            </a:cu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1676400" y="3505200"/>
              <a:ext cx="184484" cy="237958"/>
            </a:xfrm>
            <a:custGeom>
              <a:avLst/>
              <a:gdLst>
                <a:gd name="connsiteX0" fmla="*/ 0 w 184484"/>
                <a:gd name="connsiteY0" fmla="*/ 98927 h 237958"/>
                <a:gd name="connsiteX1" fmla="*/ 160421 w 184484"/>
                <a:gd name="connsiteY1" fmla="*/ 227263 h 237958"/>
                <a:gd name="connsiteX2" fmla="*/ 144379 w 184484"/>
                <a:gd name="connsiteY2" fmla="*/ 34758 h 237958"/>
                <a:gd name="connsiteX3" fmla="*/ 112295 w 184484"/>
                <a:gd name="connsiteY3" fmla="*/ 18716 h 23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4484" h="237958">
                  <a:moveTo>
                    <a:pt x="0" y="98927"/>
                  </a:moveTo>
                  <a:cubicBezTo>
                    <a:pt x="68179" y="168442"/>
                    <a:pt x="136358" y="237958"/>
                    <a:pt x="160421" y="227263"/>
                  </a:cubicBezTo>
                  <a:cubicBezTo>
                    <a:pt x="184484" y="216568"/>
                    <a:pt x="152400" y="69516"/>
                    <a:pt x="144379" y="34758"/>
                  </a:cubicBezTo>
                  <a:cubicBezTo>
                    <a:pt x="136358" y="0"/>
                    <a:pt x="124326" y="9358"/>
                    <a:pt x="112295" y="18716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5: </a:t>
            </a:r>
            <a:r>
              <a:rPr lang="en-US" sz="2800" b="1" u="sng" dirty="0" err="1" smtClean="0"/>
              <a:t>Ủi</a:t>
            </a:r>
            <a:r>
              <a:rPr lang="en-US" sz="2800" b="1" u="sng" dirty="0" smtClean="0"/>
              <a:t> + may </a:t>
            </a:r>
            <a:r>
              <a:rPr lang="en-US" sz="2800" b="1" u="sng" dirty="0" err="1" smtClean="0"/>
              <a:t>bọc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chân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mép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6: May </a:t>
            </a:r>
            <a:r>
              <a:rPr lang="en-US" sz="2800" b="1" u="sng" dirty="0" err="1" smtClean="0"/>
              <a:t>cặp</a:t>
            </a:r>
            <a:r>
              <a:rPr lang="en-US" sz="2800" b="1" u="sng" dirty="0" smtClean="0"/>
              <a:t> 3 </a:t>
            </a:r>
            <a:r>
              <a:rPr lang="en-US" sz="2800" b="1" u="sng" dirty="0" err="1" smtClean="0"/>
              <a:t>lá</a:t>
            </a:r>
            <a:r>
              <a:rPr lang="en-US" sz="2800" b="1" u="sng" dirty="0" smtClean="0"/>
              <a:t>: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dấu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?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26" name="Group 25"/>
          <p:cNvGrpSpPr/>
          <p:nvPr/>
        </p:nvGrpSpPr>
        <p:grpSpPr>
          <a:xfrm>
            <a:off x="1905000" y="1066800"/>
            <a:ext cx="5420193" cy="933138"/>
            <a:chOff x="1905000" y="1066800"/>
            <a:chExt cx="5420193" cy="933138"/>
          </a:xfrm>
        </p:grpSpPr>
        <p:sp>
          <p:nvSpPr>
            <p:cNvPr id="39" name="Freeform 38"/>
            <p:cNvSpPr/>
            <p:nvPr/>
          </p:nvSpPr>
          <p:spPr>
            <a:xfrm rot="20882518">
              <a:off x="1905000" y="1639612"/>
              <a:ext cx="159232" cy="45719"/>
            </a:xfrm>
            <a:custGeom>
              <a:avLst/>
              <a:gdLst>
                <a:gd name="connsiteX0" fmla="*/ 199696 w 199696"/>
                <a:gd name="connsiteY0" fmla="*/ 31531 h 31531"/>
                <a:gd name="connsiteX1" fmla="*/ 0 w 199696"/>
                <a:gd name="connsiteY1" fmla="*/ 0 h 31531"/>
                <a:gd name="connsiteX2" fmla="*/ 0 w 199696"/>
                <a:gd name="connsiteY2" fmla="*/ 0 h 31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9696" h="31531">
                  <a:moveTo>
                    <a:pt x="199696" y="31531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 39"/>
            <p:cNvSpPr/>
            <p:nvPr/>
          </p:nvSpPr>
          <p:spPr>
            <a:xfrm flipH="1">
              <a:off x="7086600" y="1676400"/>
              <a:ext cx="199696" cy="45719"/>
            </a:xfrm>
            <a:custGeom>
              <a:avLst/>
              <a:gdLst>
                <a:gd name="connsiteX0" fmla="*/ 199696 w 199696"/>
                <a:gd name="connsiteY0" fmla="*/ 31531 h 31531"/>
                <a:gd name="connsiteX1" fmla="*/ 0 w 199696"/>
                <a:gd name="connsiteY1" fmla="*/ 0 h 31531"/>
                <a:gd name="connsiteX2" fmla="*/ 0 w 199696"/>
                <a:gd name="connsiteY2" fmla="*/ 0 h 31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9696" h="31531">
                  <a:moveTo>
                    <a:pt x="199696" y="31531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ln w="25400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1905000" y="1066800"/>
              <a:ext cx="5420193" cy="933138"/>
              <a:chOff x="1905000" y="1066800"/>
              <a:chExt cx="5420193" cy="933138"/>
            </a:xfrm>
          </p:grpSpPr>
          <p:grpSp>
            <p:nvGrpSpPr>
              <p:cNvPr id="29" name="Group 28"/>
              <p:cNvGrpSpPr/>
              <p:nvPr/>
            </p:nvGrpSpPr>
            <p:grpSpPr>
              <a:xfrm>
                <a:off x="1905000" y="1066800"/>
                <a:ext cx="5420193" cy="933138"/>
                <a:chOff x="1295400" y="5105397"/>
                <a:chExt cx="5420193" cy="856937"/>
              </a:xfrm>
            </p:grpSpPr>
            <p:sp>
              <p:nvSpPr>
                <p:cNvPr id="30" name="Freeform 29"/>
                <p:cNvSpPr/>
                <p:nvPr/>
              </p:nvSpPr>
              <p:spPr>
                <a:xfrm>
                  <a:off x="1295400" y="5105397"/>
                  <a:ext cx="5420193" cy="856937"/>
                </a:xfrm>
                <a:custGeom>
                  <a:avLst/>
                  <a:gdLst>
                    <a:gd name="connsiteX0" fmla="*/ 737016 w 6858001"/>
                    <a:gd name="connsiteY0" fmla="*/ 697042 h 856937"/>
                    <a:gd name="connsiteX1" fmla="*/ 1711377 w 6858001"/>
                    <a:gd name="connsiteY1" fmla="*/ 97436 h 856937"/>
                    <a:gd name="connsiteX2" fmla="*/ 5099154 w 6858001"/>
                    <a:gd name="connsiteY2" fmla="*/ 112426 h 856937"/>
                    <a:gd name="connsiteX3" fmla="*/ 6133476 w 6858001"/>
                    <a:gd name="connsiteY3" fmla="*/ 757003 h 856937"/>
                    <a:gd name="connsiteX4" fmla="*/ 737016 w 6858001"/>
                    <a:gd name="connsiteY4" fmla="*/ 697042 h 856937"/>
                    <a:gd name="connsiteX0" fmla="*/ 66206 w 6187191"/>
                    <a:gd name="connsiteY0" fmla="*/ 697042 h 856937"/>
                    <a:gd name="connsiteX1" fmla="*/ 1040567 w 6187191"/>
                    <a:gd name="connsiteY1" fmla="*/ 97436 h 856937"/>
                    <a:gd name="connsiteX2" fmla="*/ 4428344 w 6187191"/>
                    <a:gd name="connsiteY2" fmla="*/ 112426 h 856937"/>
                    <a:gd name="connsiteX3" fmla="*/ 5462666 w 6187191"/>
                    <a:gd name="connsiteY3" fmla="*/ 757003 h 856937"/>
                    <a:gd name="connsiteX4" fmla="*/ 66206 w 6187191"/>
                    <a:gd name="connsiteY4" fmla="*/ 697042 h 856937"/>
                    <a:gd name="connsiteX0" fmla="*/ 66206 w 6187191"/>
                    <a:gd name="connsiteY0" fmla="*/ 697042 h 879422"/>
                    <a:gd name="connsiteX1" fmla="*/ 1040567 w 6187191"/>
                    <a:gd name="connsiteY1" fmla="*/ 97436 h 879422"/>
                    <a:gd name="connsiteX2" fmla="*/ 4428344 w 6187191"/>
                    <a:gd name="connsiteY2" fmla="*/ 112426 h 879422"/>
                    <a:gd name="connsiteX3" fmla="*/ 5462666 w 6187191"/>
                    <a:gd name="connsiteY3" fmla="*/ 757003 h 879422"/>
                    <a:gd name="connsiteX4" fmla="*/ 66206 w 6187191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639580 h 856937"/>
                    <a:gd name="connsiteX1" fmla="*/ 1040567 w 5462666"/>
                    <a:gd name="connsiteY1" fmla="*/ 39974 h 856937"/>
                    <a:gd name="connsiteX2" fmla="*/ 4428344 w 5462666"/>
                    <a:gd name="connsiteY2" fmla="*/ 54964 h 856937"/>
                    <a:gd name="connsiteX3" fmla="*/ 5462666 w 5462666"/>
                    <a:gd name="connsiteY3" fmla="*/ 699541 h 856937"/>
                    <a:gd name="connsiteX4" fmla="*/ 66206 w 5462666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73308 h 890665"/>
                    <a:gd name="connsiteX1" fmla="*/ 1040567 w 5486399"/>
                    <a:gd name="connsiteY1" fmla="*/ 73702 h 890665"/>
                    <a:gd name="connsiteX2" fmla="*/ 4428344 w 5486399"/>
                    <a:gd name="connsiteY2" fmla="*/ 88692 h 890665"/>
                    <a:gd name="connsiteX3" fmla="*/ 5462666 w 5486399"/>
                    <a:gd name="connsiteY3" fmla="*/ 733269 h 890665"/>
                    <a:gd name="connsiteX4" fmla="*/ 66206 w 5486399"/>
                    <a:gd name="connsiteY4" fmla="*/ 673308 h 890665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20193" h="856937">
                      <a:moveTo>
                        <a:pt x="0" y="639580"/>
                      </a:moveTo>
                      <a:cubicBezTo>
                        <a:pt x="16240" y="314793"/>
                        <a:pt x="1250" y="37475"/>
                        <a:pt x="974361" y="39974"/>
                      </a:cubicBezTo>
                      <a:cubicBezTo>
                        <a:pt x="2103620" y="44971"/>
                        <a:pt x="3170420" y="0"/>
                        <a:pt x="4362138" y="54964"/>
                      </a:cubicBezTo>
                      <a:cubicBezTo>
                        <a:pt x="5420193" y="99935"/>
                        <a:pt x="5315264" y="284814"/>
                        <a:pt x="5396460" y="699541"/>
                      </a:cubicBezTo>
                      <a:cubicBezTo>
                        <a:pt x="4459575" y="856937"/>
                        <a:pt x="753255" y="821960"/>
                        <a:pt x="0" y="639580"/>
                      </a:cubicBezTo>
                      <a:close/>
                    </a:path>
                  </a:pathLst>
                </a:cu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36" name="Freeform 35"/>
                <p:cNvSpPr/>
                <p:nvPr/>
              </p:nvSpPr>
              <p:spPr>
                <a:xfrm>
                  <a:off x="1447800" y="5245353"/>
                  <a:ext cx="5105400" cy="559819"/>
                </a:xfrm>
                <a:custGeom>
                  <a:avLst/>
                  <a:gdLst>
                    <a:gd name="connsiteX0" fmla="*/ 737016 w 6858001"/>
                    <a:gd name="connsiteY0" fmla="*/ 697042 h 856937"/>
                    <a:gd name="connsiteX1" fmla="*/ 1711377 w 6858001"/>
                    <a:gd name="connsiteY1" fmla="*/ 97436 h 856937"/>
                    <a:gd name="connsiteX2" fmla="*/ 5099154 w 6858001"/>
                    <a:gd name="connsiteY2" fmla="*/ 112426 h 856937"/>
                    <a:gd name="connsiteX3" fmla="*/ 6133476 w 6858001"/>
                    <a:gd name="connsiteY3" fmla="*/ 757003 h 856937"/>
                    <a:gd name="connsiteX4" fmla="*/ 737016 w 6858001"/>
                    <a:gd name="connsiteY4" fmla="*/ 697042 h 856937"/>
                    <a:gd name="connsiteX0" fmla="*/ 66206 w 6187191"/>
                    <a:gd name="connsiteY0" fmla="*/ 697042 h 856937"/>
                    <a:gd name="connsiteX1" fmla="*/ 1040567 w 6187191"/>
                    <a:gd name="connsiteY1" fmla="*/ 97436 h 856937"/>
                    <a:gd name="connsiteX2" fmla="*/ 4428344 w 6187191"/>
                    <a:gd name="connsiteY2" fmla="*/ 112426 h 856937"/>
                    <a:gd name="connsiteX3" fmla="*/ 5462666 w 6187191"/>
                    <a:gd name="connsiteY3" fmla="*/ 757003 h 856937"/>
                    <a:gd name="connsiteX4" fmla="*/ 66206 w 6187191"/>
                    <a:gd name="connsiteY4" fmla="*/ 697042 h 856937"/>
                    <a:gd name="connsiteX0" fmla="*/ 66206 w 6187191"/>
                    <a:gd name="connsiteY0" fmla="*/ 697042 h 879422"/>
                    <a:gd name="connsiteX1" fmla="*/ 1040567 w 6187191"/>
                    <a:gd name="connsiteY1" fmla="*/ 97436 h 879422"/>
                    <a:gd name="connsiteX2" fmla="*/ 4428344 w 6187191"/>
                    <a:gd name="connsiteY2" fmla="*/ 112426 h 879422"/>
                    <a:gd name="connsiteX3" fmla="*/ 5462666 w 6187191"/>
                    <a:gd name="connsiteY3" fmla="*/ 757003 h 879422"/>
                    <a:gd name="connsiteX4" fmla="*/ 66206 w 6187191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639580 h 856937"/>
                    <a:gd name="connsiteX1" fmla="*/ 1040567 w 5462666"/>
                    <a:gd name="connsiteY1" fmla="*/ 39974 h 856937"/>
                    <a:gd name="connsiteX2" fmla="*/ 4428344 w 5462666"/>
                    <a:gd name="connsiteY2" fmla="*/ 54964 h 856937"/>
                    <a:gd name="connsiteX3" fmla="*/ 5462666 w 5462666"/>
                    <a:gd name="connsiteY3" fmla="*/ 699541 h 856937"/>
                    <a:gd name="connsiteX4" fmla="*/ 66206 w 5462666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73308 h 890665"/>
                    <a:gd name="connsiteX1" fmla="*/ 1040567 w 5486399"/>
                    <a:gd name="connsiteY1" fmla="*/ 73702 h 890665"/>
                    <a:gd name="connsiteX2" fmla="*/ 4428344 w 5486399"/>
                    <a:gd name="connsiteY2" fmla="*/ 88692 h 890665"/>
                    <a:gd name="connsiteX3" fmla="*/ 5462666 w 5486399"/>
                    <a:gd name="connsiteY3" fmla="*/ 733269 h 890665"/>
                    <a:gd name="connsiteX4" fmla="*/ 66206 w 5486399"/>
                    <a:gd name="connsiteY4" fmla="*/ 673308 h 890665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20193" h="856937">
                      <a:moveTo>
                        <a:pt x="0" y="639580"/>
                      </a:moveTo>
                      <a:cubicBezTo>
                        <a:pt x="16240" y="314793"/>
                        <a:pt x="1250" y="37475"/>
                        <a:pt x="974361" y="39974"/>
                      </a:cubicBezTo>
                      <a:cubicBezTo>
                        <a:pt x="2103620" y="44971"/>
                        <a:pt x="3170420" y="0"/>
                        <a:pt x="4362138" y="54964"/>
                      </a:cubicBezTo>
                      <a:cubicBezTo>
                        <a:pt x="5420193" y="99935"/>
                        <a:pt x="5315264" y="284814"/>
                        <a:pt x="5396460" y="699541"/>
                      </a:cubicBezTo>
                      <a:cubicBezTo>
                        <a:pt x="4459575" y="856937"/>
                        <a:pt x="753255" y="821960"/>
                        <a:pt x="0" y="6395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41" name="Freeform 40"/>
              <p:cNvSpPr/>
              <p:nvPr/>
            </p:nvSpPr>
            <p:spPr>
              <a:xfrm>
                <a:off x="1905000" y="1676400"/>
                <a:ext cx="5391302" cy="276149"/>
              </a:xfrm>
              <a:custGeom>
                <a:avLst/>
                <a:gdLst>
                  <a:gd name="connsiteX0" fmla="*/ 0 w 5391302"/>
                  <a:gd name="connsiteY0" fmla="*/ 0 h 51206"/>
                  <a:gd name="connsiteX1" fmla="*/ 5391302 w 5391302"/>
                  <a:gd name="connsiteY1" fmla="*/ 51206 h 51206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91302" h="276149">
                    <a:moveTo>
                      <a:pt x="0" y="0"/>
                    </a:moveTo>
                    <a:cubicBezTo>
                      <a:pt x="1925727" y="276149"/>
                      <a:pt x="4890210" y="121920"/>
                      <a:pt x="5391302" y="51206"/>
                    </a:cubicBezTo>
                  </a:path>
                </a:pathLst>
              </a:custGeom>
              <a:ln w="25400">
                <a:solidFill>
                  <a:srgbClr val="C0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27" name="Group 26"/>
          <p:cNvGrpSpPr/>
          <p:nvPr/>
        </p:nvGrpSpPr>
        <p:grpSpPr>
          <a:xfrm>
            <a:off x="1981200" y="3773424"/>
            <a:ext cx="5420193" cy="1731714"/>
            <a:chOff x="1981200" y="3773424"/>
            <a:chExt cx="5420193" cy="1731714"/>
          </a:xfrm>
        </p:grpSpPr>
        <p:sp>
          <p:nvSpPr>
            <p:cNvPr id="52" name="Freeform 51"/>
            <p:cNvSpPr/>
            <p:nvPr/>
          </p:nvSpPr>
          <p:spPr>
            <a:xfrm flipV="1">
              <a:off x="1981200" y="4343400"/>
              <a:ext cx="5420193" cy="1161736"/>
            </a:xfrm>
            <a:custGeom>
              <a:avLst/>
              <a:gdLst>
                <a:gd name="connsiteX0" fmla="*/ 737016 w 6858001"/>
                <a:gd name="connsiteY0" fmla="*/ 697042 h 856937"/>
                <a:gd name="connsiteX1" fmla="*/ 1711377 w 6858001"/>
                <a:gd name="connsiteY1" fmla="*/ 97436 h 856937"/>
                <a:gd name="connsiteX2" fmla="*/ 5099154 w 6858001"/>
                <a:gd name="connsiteY2" fmla="*/ 112426 h 856937"/>
                <a:gd name="connsiteX3" fmla="*/ 6133476 w 6858001"/>
                <a:gd name="connsiteY3" fmla="*/ 757003 h 856937"/>
                <a:gd name="connsiteX4" fmla="*/ 737016 w 6858001"/>
                <a:gd name="connsiteY4" fmla="*/ 697042 h 856937"/>
                <a:gd name="connsiteX0" fmla="*/ 66206 w 6187191"/>
                <a:gd name="connsiteY0" fmla="*/ 697042 h 856937"/>
                <a:gd name="connsiteX1" fmla="*/ 1040567 w 6187191"/>
                <a:gd name="connsiteY1" fmla="*/ 97436 h 856937"/>
                <a:gd name="connsiteX2" fmla="*/ 4428344 w 6187191"/>
                <a:gd name="connsiteY2" fmla="*/ 112426 h 856937"/>
                <a:gd name="connsiteX3" fmla="*/ 5462666 w 6187191"/>
                <a:gd name="connsiteY3" fmla="*/ 757003 h 856937"/>
                <a:gd name="connsiteX4" fmla="*/ 66206 w 6187191"/>
                <a:gd name="connsiteY4" fmla="*/ 697042 h 856937"/>
                <a:gd name="connsiteX0" fmla="*/ 66206 w 6187191"/>
                <a:gd name="connsiteY0" fmla="*/ 697042 h 879422"/>
                <a:gd name="connsiteX1" fmla="*/ 1040567 w 6187191"/>
                <a:gd name="connsiteY1" fmla="*/ 97436 h 879422"/>
                <a:gd name="connsiteX2" fmla="*/ 4428344 w 6187191"/>
                <a:gd name="connsiteY2" fmla="*/ 112426 h 879422"/>
                <a:gd name="connsiteX3" fmla="*/ 5462666 w 6187191"/>
                <a:gd name="connsiteY3" fmla="*/ 757003 h 879422"/>
                <a:gd name="connsiteX4" fmla="*/ 66206 w 6187191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697042 h 879422"/>
                <a:gd name="connsiteX1" fmla="*/ 1040567 w 5462666"/>
                <a:gd name="connsiteY1" fmla="*/ 97436 h 879422"/>
                <a:gd name="connsiteX2" fmla="*/ 4428344 w 5462666"/>
                <a:gd name="connsiteY2" fmla="*/ 112426 h 879422"/>
                <a:gd name="connsiteX3" fmla="*/ 5462666 w 5462666"/>
                <a:gd name="connsiteY3" fmla="*/ 757003 h 879422"/>
                <a:gd name="connsiteX4" fmla="*/ 66206 w 5462666"/>
                <a:gd name="connsiteY4" fmla="*/ 697042 h 879422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781986"/>
                <a:gd name="connsiteX1" fmla="*/ 1040567 w 5462666"/>
                <a:gd name="connsiteY1" fmla="*/ 0 h 781986"/>
                <a:gd name="connsiteX2" fmla="*/ 4428344 w 5462666"/>
                <a:gd name="connsiteY2" fmla="*/ 14990 h 781986"/>
                <a:gd name="connsiteX3" fmla="*/ 5462666 w 5462666"/>
                <a:gd name="connsiteY3" fmla="*/ 659567 h 781986"/>
                <a:gd name="connsiteX4" fmla="*/ 66206 w 5462666"/>
                <a:gd name="connsiteY4" fmla="*/ 599606 h 781986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599606 h 816963"/>
                <a:gd name="connsiteX1" fmla="*/ 1040567 w 5462666"/>
                <a:gd name="connsiteY1" fmla="*/ 0 h 816963"/>
                <a:gd name="connsiteX2" fmla="*/ 4428344 w 5462666"/>
                <a:gd name="connsiteY2" fmla="*/ 14990 h 816963"/>
                <a:gd name="connsiteX3" fmla="*/ 5462666 w 5462666"/>
                <a:gd name="connsiteY3" fmla="*/ 659567 h 816963"/>
                <a:gd name="connsiteX4" fmla="*/ 66206 w 5462666"/>
                <a:gd name="connsiteY4" fmla="*/ 599606 h 816963"/>
                <a:gd name="connsiteX0" fmla="*/ 66206 w 5462666"/>
                <a:gd name="connsiteY0" fmla="*/ 639580 h 856937"/>
                <a:gd name="connsiteX1" fmla="*/ 1040567 w 5462666"/>
                <a:gd name="connsiteY1" fmla="*/ 39974 h 856937"/>
                <a:gd name="connsiteX2" fmla="*/ 4428344 w 5462666"/>
                <a:gd name="connsiteY2" fmla="*/ 54964 h 856937"/>
                <a:gd name="connsiteX3" fmla="*/ 5462666 w 5462666"/>
                <a:gd name="connsiteY3" fmla="*/ 699541 h 856937"/>
                <a:gd name="connsiteX4" fmla="*/ 66206 w 5462666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66206 w 5486399"/>
                <a:gd name="connsiteY0" fmla="*/ 673308 h 890665"/>
                <a:gd name="connsiteX1" fmla="*/ 1040567 w 5486399"/>
                <a:gd name="connsiteY1" fmla="*/ 73702 h 890665"/>
                <a:gd name="connsiteX2" fmla="*/ 4428344 w 5486399"/>
                <a:gd name="connsiteY2" fmla="*/ 88692 h 890665"/>
                <a:gd name="connsiteX3" fmla="*/ 5462666 w 5486399"/>
                <a:gd name="connsiteY3" fmla="*/ 733269 h 890665"/>
                <a:gd name="connsiteX4" fmla="*/ 66206 w 5486399"/>
                <a:gd name="connsiteY4" fmla="*/ 673308 h 890665"/>
                <a:gd name="connsiteX0" fmla="*/ 66206 w 5486399"/>
                <a:gd name="connsiteY0" fmla="*/ 639580 h 856937"/>
                <a:gd name="connsiteX1" fmla="*/ 1040567 w 5486399"/>
                <a:gd name="connsiteY1" fmla="*/ 39974 h 856937"/>
                <a:gd name="connsiteX2" fmla="*/ 4428344 w 5486399"/>
                <a:gd name="connsiteY2" fmla="*/ 54964 h 856937"/>
                <a:gd name="connsiteX3" fmla="*/ 5462666 w 5486399"/>
                <a:gd name="connsiteY3" fmla="*/ 699541 h 856937"/>
                <a:gd name="connsiteX4" fmla="*/ 66206 w 5486399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  <a:gd name="connsiteX0" fmla="*/ 0 w 5420193"/>
                <a:gd name="connsiteY0" fmla="*/ 639580 h 856937"/>
                <a:gd name="connsiteX1" fmla="*/ 974361 w 5420193"/>
                <a:gd name="connsiteY1" fmla="*/ 39974 h 856937"/>
                <a:gd name="connsiteX2" fmla="*/ 4362138 w 5420193"/>
                <a:gd name="connsiteY2" fmla="*/ 54964 h 856937"/>
                <a:gd name="connsiteX3" fmla="*/ 5396460 w 5420193"/>
                <a:gd name="connsiteY3" fmla="*/ 699541 h 856937"/>
                <a:gd name="connsiteX4" fmla="*/ 0 w 5420193"/>
                <a:gd name="connsiteY4" fmla="*/ 639580 h 856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20193" h="856937">
                  <a:moveTo>
                    <a:pt x="0" y="639580"/>
                  </a:moveTo>
                  <a:cubicBezTo>
                    <a:pt x="16240" y="314793"/>
                    <a:pt x="1250" y="37475"/>
                    <a:pt x="974361" y="39974"/>
                  </a:cubicBezTo>
                  <a:cubicBezTo>
                    <a:pt x="2103620" y="44971"/>
                    <a:pt x="3170420" y="0"/>
                    <a:pt x="4362138" y="54964"/>
                  </a:cubicBezTo>
                  <a:cubicBezTo>
                    <a:pt x="5420193" y="99935"/>
                    <a:pt x="5315264" y="284814"/>
                    <a:pt x="5396460" y="699541"/>
                  </a:cubicBezTo>
                  <a:cubicBezTo>
                    <a:pt x="4459575" y="856937"/>
                    <a:pt x="753255" y="821960"/>
                    <a:pt x="0" y="639580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22"/>
            <p:cNvGrpSpPr/>
            <p:nvPr/>
          </p:nvGrpSpPr>
          <p:grpSpPr>
            <a:xfrm>
              <a:off x="2133600" y="3773424"/>
              <a:ext cx="5081666" cy="1409076"/>
              <a:chOff x="3810000" y="1905000"/>
              <a:chExt cx="5081666" cy="1409076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3810000" y="1905000"/>
                <a:ext cx="5081666" cy="1409076"/>
              </a:xfrm>
              <a:custGeom>
                <a:avLst/>
                <a:gdLst>
                  <a:gd name="connsiteX0" fmla="*/ 1121764 w 6663128"/>
                  <a:gd name="connsiteY0" fmla="*/ 1621437 h 1866276"/>
                  <a:gd name="connsiteX1" fmla="*/ 791980 w 6663128"/>
                  <a:gd name="connsiteY1" fmla="*/ 272322 h 1866276"/>
                  <a:gd name="connsiteX2" fmla="*/ 5873646 w 6663128"/>
                  <a:gd name="connsiteY2" fmla="*/ 227351 h 1866276"/>
                  <a:gd name="connsiteX3" fmla="*/ 5528872 w 6663128"/>
                  <a:gd name="connsiteY3" fmla="*/ 1636427 h 1866276"/>
                  <a:gd name="connsiteX4" fmla="*/ 1121764 w 6663128"/>
                  <a:gd name="connsiteY4" fmla="*/ 1621437 h 1866276"/>
                  <a:gd name="connsiteX0" fmla="*/ 789482 w 6330846"/>
                  <a:gd name="connsiteY0" fmla="*/ 1621437 h 1866276"/>
                  <a:gd name="connsiteX1" fmla="*/ 459698 w 6330846"/>
                  <a:gd name="connsiteY1" fmla="*/ 272322 h 1866276"/>
                  <a:gd name="connsiteX2" fmla="*/ 5541364 w 6330846"/>
                  <a:gd name="connsiteY2" fmla="*/ 227351 h 1866276"/>
                  <a:gd name="connsiteX3" fmla="*/ 5196590 w 6330846"/>
                  <a:gd name="connsiteY3" fmla="*/ 1636427 h 1866276"/>
                  <a:gd name="connsiteX4" fmla="*/ 789482 w 6330846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394086 h 1638925"/>
                  <a:gd name="connsiteX1" fmla="*/ 0 w 5871148"/>
                  <a:gd name="connsiteY1" fmla="*/ 44971 h 1638925"/>
                  <a:gd name="connsiteX2" fmla="*/ 5081666 w 5871148"/>
                  <a:gd name="connsiteY2" fmla="*/ 0 h 1638925"/>
                  <a:gd name="connsiteX3" fmla="*/ 4736892 w 5871148"/>
                  <a:gd name="connsiteY3" fmla="*/ 1409076 h 1638925"/>
                  <a:gd name="connsiteX4" fmla="*/ 329784 w 5871148"/>
                  <a:gd name="connsiteY4" fmla="*/ 1394086 h 1638925"/>
                  <a:gd name="connsiteX0" fmla="*/ 329784 w 5531371"/>
                  <a:gd name="connsiteY0" fmla="*/ 1394086 h 1638925"/>
                  <a:gd name="connsiteX1" fmla="*/ 0 w 5531371"/>
                  <a:gd name="connsiteY1" fmla="*/ 44971 h 1638925"/>
                  <a:gd name="connsiteX2" fmla="*/ 5081666 w 5531371"/>
                  <a:gd name="connsiteY2" fmla="*/ 0 h 1638925"/>
                  <a:gd name="connsiteX3" fmla="*/ 4736892 w 5531371"/>
                  <a:gd name="connsiteY3" fmla="*/ 1409076 h 1638925"/>
                  <a:gd name="connsiteX4" fmla="*/ 329784 w 5531371"/>
                  <a:gd name="connsiteY4" fmla="*/ 1394086 h 1638925"/>
                  <a:gd name="connsiteX0" fmla="*/ 329784 w 5081666"/>
                  <a:gd name="connsiteY0" fmla="*/ 1394086 h 1638925"/>
                  <a:gd name="connsiteX1" fmla="*/ 0 w 5081666"/>
                  <a:gd name="connsiteY1" fmla="*/ 44971 h 1638925"/>
                  <a:gd name="connsiteX2" fmla="*/ 5081666 w 5081666"/>
                  <a:gd name="connsiteY2" fmla="*/ 0 h 1638925"/>
                  <a:gd name="connsiteX3" fmla="*/ 4736892 w 5081666"/>
                  <a:gd name="connsiteY3" fmla="*/ 1409076 h 1638925"/>
                  <a:gd name="connsiteX4" fmla="*/ 329784 w 5081666"/>
                  <a:gd name="connsiteY4" fmla="*/ 1394086 h 1638925"/>
                  <a:gd name="connsiteX0" fmla="*/ 329784 w 5081666"/>
                  <a:gd name="connsiteY0" fmla="*/ 1394086 h 1621437"/>
                  <a:gd name="connsiteX1" fmla="*/ 0 w 5081666"/>
                  <a:gd name="connsiteY1" fmla="*/ 44971 h 1621437"/>
                  <a:gd name="connsiteX2" fmla="*/ 5081666 w 5081666"/>
                  <a:gd name="connsiteY2" fmla="*/ 0 h 1621437"/>
                  <a:gd name="connsiteX3" fmla="*/ 4736892 w 5081666"/>
                  <a:gd name="connsiteY3" fmla="*/ 1409076 h 1621437"/>
                  <a:gd name="connsiteX4" fmla="*/ 329784 w 5081666"/>
                  <a:gd name="connsiteY4" fmla="*/ 1394086 h 1621437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81666" h="1409076">
                    <a:moveTo>
                      <a:pt x="329784" y="1394086"/>
                    </a:moveTo>
                    <a:cubicBezTo>
                      <a:pt x="239843" y="1064302"/>
                      <a:pt x="112427" y="595860"/>
                      <a:pt x="0" y="44971"/>
                    </a:cubicBezTo>
                    <a:cubicBezTo>
                      <a:pt x="2263515" y="462197"/>
                      <a:pt x="3618876" y="254832"/>
                      <a:pt x="5081666" y="0"/>
                    </a:cubicBezTo>
                    <a:cubicBezTo>
                      <a:pt x="4955499" y="590862"/>
                      <a:pt x="4838076" y="936886"/>
                      <a:pt x="4736892" y="1409076"/>
                    </a:cubicBezTo>
                    <a:cubicBezTo>
                      <a:pt x="3511446" y="1175479"/>
                      <a:pt x="1622686" y="1221699"/>
                      <a:pt x="329784" y="1394086"/>
                    </a:cubicBezTo>
                    <a:close/>
                  </a:path>
                </a:pathLst>
              </a:cu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62400" y="2057400"/>
                <a:ext cx="4800600" cy="1143000"/>
              </a:xfrm>
              <a:custGeom>
                <a:avLst/>
                <a:gdLst>
                  <a:gd name="connsiteX0" fmla="*/ 1121764 w 6663128"/>
                  <a:gd name="connsiteY0" fmla="*/ 1621437 h 1866276"/>
                  <a:gd name="connsiteX1" fmla="*/ 791980 w 6663128"/>
                  <a:gd name="connsiteY1" fmla="*/ 272322 h 1866276"/>
                  <a:gd name="connsiteX2" fmla="*/ 5873646 w 6663128"/>
                  <a:gd name="connsiteY2" fmla="*/ 227351 h 1866276"/>
                  <a:gd name="connsiteX3" fmla="*/ 5528872 w 6663128"/>
                  <a:gd name="connsiteY3" fmla="*/ 1636427 h 1866276"/>
                  <a:gd name="connsiteX4" fmla="*/ 1121764 w 6663128"/>
                  <a:gd name="connsiteY4" fmla="*/ 1621437 h 1866276"/>
                  <a:gd name="connsiteX0" fmla="*/ 789482 w 6330846"/>
                  <a:gd name="connsiteY0" fmla="*/ 1621437 h 1866276"/>
                  <a:gd name="connsiteX1" fmla="*/ 459698 w 6330846"/>
                  <a:gd name="connsiteY1" fmla="*/ 272322 h 1866276"/>
                  <a:gd name="connsiteX2" fmla="*/ 5541364 w 6330846"/>
                  <a:gd name="connsiteY2" fmla="*/ 227351 h 1866276"/>
                  <a:gd name="connsiteX3" fmla="*/ 5196590 w 6330846"/>
                  <a:gd name="connsiteY3" fmla="*/ 1636427 h 1866276"/>
                  <a:gd name="connsiteX4" fmla="*/ 789482 w 6330846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394086 h 1638925"/>
                  <a:gd name="connsiteX1" fmla="*/ 0 w 5871148"/>
                  <a:gd name="connsiteY1" fmla="*/ 44971 h 1638925"/>
                  <a:gd name="connsiteX2" fmla="*/ 5081666 w 5871148"/>
                  <a:gd name="connsiteY2" fmla="*/ 0 h 1638925"/>
                  <a:gd name="connsiteX3" fmla="*/ 4736892 w 5871148"/>
                  <a:gd name="connsiteY3" fmla="*/ 1409076 h 1638925"/>
                  <a:gd name="connsiteX4" fmla="*/ 329784 w 5871148"/>
                  <a:gd name="connsiteY4" fmla="*/ 1394086 h 1638925"/>
                  <a:gd name="connsiteX0" fmla="*/ 329784 w 5531371"/>
                  <a:gd name="connsiteY0" fmla="*/ 1394086 h 1638925"/>
                  <a:gd name="connsiteX1" fmla="*/ 0 w 5531371"/>
                  <a:gd name="connsiteY1" fmla="*/ 44971 h 1638925"/>
                  <a:gd name="connsiteX2" fmla="*/ 5081666 w 5531371"/>
                  <a:gd name="connsiteY2" fmla="*/ 0 h 1638925"/>
                  <a:gd name="connsiteX3" fmla="*/ 4736892 w 5531371"/>
                  <a:gd name="connsiteY3" fmla="*/ 1409076 h 1638925"/>
                  <a:gd name="connsiteX4" fmla="*/ 329784 w 5531371"/>
                  <a:gd name="connsiteY4" fmla="*/ 1394086 h 1638925"/>
                  <a:gd name="connsiteX0" fmla="*/ 329784 w 5081666"/>
                  <a:gd name="connsiteY0" fmla="*/ 1394086 h 1638925"/>
                  <a:gd name="connsiteX1" fmla="*/ 0 w 5081666"/>
                  <a:gd name="connsiteY1" fmla="*/ 44971 h 1638925"/>
                  <a:gd name="connsiteX2" fmla="*/ 5081666 w 5081666"/>
                  <a:gd name="connsiteY2" fmla="*/ 0 h 1638925"/>
                  <a:gd name="connsiteX3" fmla="*/ 4736892 w 5081666"/>
                  <a:gd name="connsiteY3" fmla="*/ 1409076 h 1638925"/>
                  <a:gd name="connsiteX4" fmla="*/ 329784 w 5081666"/>
                  <a:gd name="connsiteY4" fmla="*/ 1394086 h 1638925"/>
                  <a:gd name="connsiteX0" fmla="*/ 329784 w 5081666"/>
                  <a:gd name="connsiteY0" fmla="*/ 1394086 h 1621437"/>
                  <a:gd name="connsiteX1" fmla="*/ 0 w 5081666"/>
                  <a:gd name="connsiteY1" fmla="*/ 44971 h 1621437"/>
                  <a:gd name="connsiteX2" fmla="*/ 5081666 w 5081666"/>
                  <a:gd name="connsiteY2" fmla="*/ 0 h 1621437"/>
                  <a:gd name="connsiteX3" fmla="*/ 4736892 w 5081666"/>
                  <a:gd name="connsiteY3" fmla="*/ 1409076 h 1621437"/>
                  <a:gd name="connsiteX4" fmla="*/ 329784 w 5081666"/>
                  <a:gd name="connsiteY4" fmla="*/ 1394086 h 1621437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81666" h="1409076">
                    <a:moveTo>
                      <a:pt x="329784" y="1394086"/>
                    </a:moveTo>
                    <a:cubicBezTo>
                      <a:pt x="239843" y="1064302"/>
                      <a:pt x="112427" y="595860"/>
                      <a:pt x="0" y="44971"/>
                    </a:cubicBezTo>
                    <a:cubicBezTo>
                      <a:pt x="2263515" y="462197"/>
                      <a:pt x="3618876" y="254832"/>
                      <a:pt x="5081666" y="0"/>
                    </a:cubicBezTo>
                    <a:cubicBezTo>
                      <a:pt x="4955499" y="590862"/>
                      <a:pt x="4838076" y="936886"/>
                      <a:pt x="4736892" y="1409076"/>
                    </a:cubicBezTo>
                    <a:cubicBezTo>
                      <a:pt x="3511446" y="1175479"/>
                      <a:pt x="1622686" y="1221699"/>
                      <a:pt x="329784" y="1394086"/>
                    </a:cubicBezTo>
                    <a:close/>
                  </a:path>
                </a:pathLst>
              </a:custGeom>
              <a:noFill/>
              <a:ln w="38100">
                <a:solidFill>
                  <a:srgbClr val="C000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 flipV="1">
              <a:off x="1981200" y="4572000"/>
              <a:ext cx="5420193" cy="933138"/>
              <a:chOff x="1905000" y="1066800"/>
              <a:chExt cx="5420193" cy="933138"/>
            </a:xfrm>
          </p:grpSpPr>
          <p:grpSp>
            <p:nvGrpSpPr>
              <p:cNvPr id="47" name="Group 28"/>
              <p:cNvGrpSpPr/>
              <p:nvPr/>
            </p:nvGrpSpPr>
            <p:grpSpPr>
              <a:xfrm>
                <a:off x="1905000" y="1066800"/>
                <a:ext cx="5420193" cy="933138"/>
                <a:chOff x="1295400" y="5105397"/>
                <a:chExt cx="5420193" cy="856937"/>
              </a:xfrm>
            </p:grpSpPr>
            <p:sp>
              <p:nvSpPr>
                <p:cNvPr id="49" name="Freeform 48"/>
                <p:cNvSpPr/>
                <p:nvPr/>
              </p:nvSpPr>
              <p:spPr>
                <a:xfrm>
                  <a:off x="1295400" y="5105397"/>
                  <a:ext cx="5420193" cy="856937"/>
                </a:xfrm>
                <a:custGeom>
                  <a:avLst/>
                  <a:gdLst>
                    <a:gd name="connsiteX0" fmla="*/ 737016 w 6858001"/>
                    <a:gd name="connsiteY0" fmla="*/ 697042 h 856937"/>
                    <a:gd name="connsiteX1" fmla="*/ 1711377 w 6858001"/>
                    <a:gd name="connsiteY1" fmla="*/ 97436 h 856937"/>
                    <a:gd name="connsiteX2" fmla="*/ 5099154 w 6858001"/>
                    <a:gd name="connsiteY2" fmla="*/ 112426 h 856937"/>
                    <a:gd name="connsiteX3" fmla="*/ 6133476 w 6858001"/>
                    <a:gd name="connsiteY3" fmla="*/ 757003 h 856937"/>
                    <a:gd name="connsiteX4" fmla="*/ 737016 w 6858001"/>
                    <a:gd name="connsiteY4" fmla="*/ 697042 h 856937"/>
                    <a:gd name="connsiteX0" fmla="*/ 66206 w 6187191"/>
                    <a:gd name="connsiteY0" fmla="*/ 697042 h 856937"/>
                    <a:gd name="connsiteX1" fmla="*/ 1040567 w 6187191"/>
                    <a:gd name="connsiteY1" fmla="*/ 97436 h 856937"/>
                    <a:gd name="connsiteX2" fmla="*/ 4428344 w 6187191"/>
                    <a:gd name="connsiteY2" fmla="*/ 112426 h 856937"/>
                    <a:gd name="connsiteX3" fmla="*/ 5462666 w 6187191"/>
                    <a:gd name="connsiteY3" fmla="*/ 757003 h 856937"/>
                    <a:gd name="connsiteX4" fmla="*/ 66206 w 6187191"/>
                    <a:gd name="connsiteY4" fmla="*/ 697042 h 856937"/>
                    <a:gd name="connsiteX0" fmla="*/ 66206 w 6187191"/>
                    <a:gd name="connsiteY0" fmla="*/ 697042 h 879422"/>
                    <a:gd name="connsiteX1" fmla="*/ 1040567 w 6187191"/>
                    <a:gd name="connsiteY1" fmla="*/ 97436 h 879422"/>
                    <a:gd name="connsiteX2" fmla="*/ 4428344 w 6187191"/>
                    <a:gd name="connsiteY2" fmla="*/ 112426 h 879422"/>
                    <a:gd name="connsiteX3" fmla="*/ 5462666 w 6187191"/>
                    <a:gd name="connsiteY3" fmla="*/ 757003 h 879422"/>
                    <a:gd name="connsiteX4" fmla="*/ 66206 w 6187191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639580 h 856937"/>
                    <a:gd name="connsiteX1" fmla="*/ 1040567 w 5462666"/>
                    <a:gd name="connsiteY1" fmla="*/ 39974 h 856937"/>
                    <a:gd name="connsiteX2" fmla="*/ 4428344 w 5462666"/>
                    <a:gd name="connsiteY2" fmla="*/ 54964 h 856937"/>
                    <a:gd name="connsiteX3" fmla="*/ 5462666 w 5462666"/>
                    <a:gd name="connsiteY3" fmla="*/ 699541 h 856937"/>
                    <a:gd name="connsiteX4" fmla="*/ 66206 w 5462666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73308 h 890665"/>
                    <a:gd name="connsiteX1" fmla="*/ 1040567 w 5486399"/>
                    <a:gd name="connsiteY1" fmla="*/ 73702 h 890665"/>
                    <a:gd name="connsiteX2" fmla="*/ 4428344 w 5486399"/>
                    <a:gd name="connsiteY2" fmla="*/ 88692 h 890665"/>
                    <a:gd name="connsiteX3" fmla="*/ 5462666 w 5486399"/>
                    <a:gd name="connsiteY3" fmla="*/ 733269 h 890665"/>
                    <a:gd name="connsiteX4" fmla="*/ 66206 w 5486399"/>
                    <a:gd name="connsiteY4" fmla="*/ 673308 h 890665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20193" h="856937">
                      <a:moveTo>
                        <a:pt x="0" y="639580"/>
                      </a:moveTo>
                      <a:cubicBezTo>
                        <a:pt x="16240" y="314793"/>
                        <a:pt x="1250" y="37475"/>
                        <a:pt x="974361" y="39974"/>
                      </a:cubicBezTo>
                      <a:cubicBezTo>
                        <a:pt x="2103620" y="44971"/>
                        <a:pt x="3170420" y="0"/>
                        <a:pt x="4362138" y="54964"/>
                      </a:cubicBezTo>
                      <a:cubicBezTo>
                        <a:pt x="5420193" y="99935"/>
                        <a:pt x="5315264" y="284814"/>
                        <a:pt x="5396460" y="699541"/>
                      </a:cubicBezTo>
                      <a:cubicBezTo>
                        <a:pt x="4459575" y="856937"/>
                        <a:pt x="753255" y="821960"/>
                        <a:pt x="0" y="639580"/>
                      </a:cubicBezTo>
                      <a:close/>
                    </a:path>
                  </a:pathLst>
                </a:cu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0" name="Freeform 49"/>
                <p:cNvSpPr/>
                <p:nvPr/>
              </p:nvSpPr>
              <p:spPr>
                <a:xfrm>
                  <a:off x="1447800" y="5245353"/>
                  <a:ext cx="5105400" cy="559819"/>
                </a:xfrm>
                <a:custGeom>
                  <a:avLst/>
                  <a:gdLst>
                    <a:gd name="connsiteX0" fmla="*/ 737016 w 6858001"/>
                    <a:gd name="connsiteY0" fmla="*/ 697042 h 856937"/>
                    <a:gd name="connsiteX1" fmla="*/ 1711377 w 6858001"/>
                    <a:gd name="connsiteY1" fmla="*/ 97436 h 856937"/>
                    <a:gd name="connsiteX2" fmla="*/ 5099154 w 6858001"/>
                    <a:gd name="connsiteY2" fmla="*/ 112426 h 856937"/>
                    <a:gd name="connsiteX3" fmla="*/ 6133476 w 6858001"/>
                    <a:gd name="connsiteY3" fmla="*/ 757003 h 856937"/>
                    <a:gd name="connsiteX4" fmla="*/ 737016 w 6858001"/>
                    <a:gd name="connsiteY4" fmla="*/ 697042 h 856937"/>
                    <a:gd name="connsiteX0" fmla="*/ 66206 w 6187191"/>
                    <a:gd name="connsiteY0" fmla="*/ 697042 h 856937"/>
                    <a:gd name="connsiteX1" fmla="*/ 1040567 w 6187191"/>
                    <a:gd name="connsiteY1" fmla="*/ 97436 h 856937"/>
                    <a:gd name="connsiteX2" fmla="*/ 4428344 w 6187191"/>
                    <a:gd name="connsiteY2" fmla="*/ 112426 h 856937"/>
                    <a:gd name="connsiteX3" fmla="*/ 5462666 w 6187191"/>
                    <a:gd name="connsiteY3" fmla="*/ 757003 h 856937"/>
                    <a:gd name="connsiteX4" fmla="*/ 66206 w 6187191"/>
                    <a:gd name="connsiteY4" fmla="*/ 697042 h 856937"/>
                    <a:gd name="connsiteX0" fmla="*/ 66206 w 6187191"/>
                    <a:gd name="connsiteY0" fmla="*/ 697042 h 879422"/>
                    <a:gd name="connsiteX1" fmla="*/ 1040567 w 6187191"/>
                    <a:gd name="connsiteY1" fmla="*/ 97436 h 879422"/>
                    <a:gd name="connsiteX2" fmla="*/ 4428344 w 6187191"/>
                    <a:gd name="connsiteY2" fmla="*/ 112426 h 879422"/>
                    <a:gd name="connsiteX3" fmla="*/ 5462666 w 6187191"/>
                    <a:gd name="connsiteY3" fmla="*/ 757003 h 879422"/>
                    <a:gd name="connsiteX4" fmla="*/ 66206 w 6187191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639580 h 856937"/>
                    <a:gd name="connsiteX1" fmla="*/ 1040567 w 5462666"/>
                    <a:gd name="connsiteY1" fmla="*/ 39974 h 856937"/>
                    <a:gd name="connsiteX2" fmla="*/ 4428344 w 5462666"/>
                    <a:gd name="connsiteY2" fmla="*/ 54964 h 856937"/>
                    <a:gd name="connsiteX3" fmla="*/ 5462666 w 5462666"/>
                    <a:gd name="connsiteY3" fmla="*/ 699541 h 856937"/>
                    <a:gd name="connsiteX4" fmla="*/ 66206 w 5462666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73308 h 890665"/>
                    <a:gd name="connsiteX1" fmla="*/ 1040567 w 5486399"/>
                    <a:gd name="connsiteY1" fmla="*/ 73702 h 890665"/>
                    <a:gd name="connsiteX2" fmla="*/ 4428344 w 5486399"/>
                    <a:gd name="connsiteY2" fmla="*/ 88692 h 890665"/>
                    <a:gd name="connsiteX3" fmla="*/ 5462666 w 5486399"/>
                    <a:gd name="connsiteY3" fmla="*/ 733269 h 890665"/>
                    <a:gd name="connsiteX4" fmla="*/ 66206 w 5486399"/>
                    <a:gd name="connsiteY4" fmla="*/ 673308 h 890665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20193" h="856937">
                      <a:moveTo>
                        <a:pt x="0" y="639580"/>
                      </a:moveTo>
                      <a:cubicBezTo>
                        <a:pt x="16240" y="314793"/>
                        <a:pt x="1250" y="37475"/>
                        <a:pt x="974361" y="39974"/>
                      </a:cubicBezTo>
                      <a:cubicBezTo>
                        <a:pt x="2103620" y="44971"/>
                        <a:pt x="3170420" y="0"/>
                        <a:pt x="4362138" y="54964"/>
                      </a:cubicBezTo>
                      <a:cubicBezTo>
                        <a:pt x="5420193" y="99935"/>
                        <a:pt x="5315264" y="284814"/>
                        <a:pt x="5396460" y="699541"/>
                      </a:cubicBezTo>
                      <a:cubicBezTo>
                        <a:pt x="4459575" y="856937"/>
                        <a:pt x="753255" y="821960"/>
                        <a:pt x="0" y="63958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48" name="Freeform 47"/>
              <p:cNvSpPr/>
              <p:nvPr/>
            </p:nvSpPr>
            <p:spPr>
              <a:xfrm>
                <a:off x="1905000" y="1676400"/>
                <a:ext cx="5391302" cy="276149"/>
              </a:xfrm>
              <a:custGeom>
                <a:avLst/>
                <a:gdLst>
                  <a:gd name="connsiteX0" fmla="*/ 0 w 5391302"/>
                  <a:gd name="connsiteY0" fmla="*/ 0 h 51206"/>
                  <a:gd name="connsiteX1" fmla="*/ 5391302 w 5391302"/>
                  <a:gd name="connsiteY1" fmla="*/ 51206 h 51206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91302" h="276149">
                    <a:moveTo>
                      <a:pt x="0" y="0"/>
                    </a:moveTo>
                    <a:cubicBezTo>
                      <a:pt x="1925727" y="276149"/>
                      <a:pt x="4890210" y="121920"/>
                      <a:pt x="5391302" y="51206"/>
                    </a:cubicBezTo>
                  </a:path>
                </a:pathLst>
              </a:custGeom>
              <a:ln w="25400">
                <a:solidFill>
                  <a:srgbClr val="C0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53" name="Freeform 52"/>
            <p:cNvSpPr/>
            <p:nvPr/>
          </p:nvSpPr>
          <p:spPr>
            <a:xfrm>
              <a:off x="2015590" y="4523447"/>
              <a:ext cx="5356253" cy="850337"/>
            </a:xfrm>
            <a:custGeom>
              <a:avLst/>
              <a:gdLst>
                <a:gd name="connsiteX0" fmla="*/ 94407 w 5289494"/>
                <a:gd name="connsiteY0" fmla="*/ 80920 h 935978"/>
                <a:gd name="connsiteX1" fmla="*/ 741770 w 5289494"/>
                <a:gd name="connsiteY1" fmla="*/ 809203 h 935978"/>
                <a:gd name="connsiteX2" fmla="*/ 4545027 w 5289494"/>
                <a:gd name="connsiteY2" fmla="*/ 801111 h 935978"/>
                <a:gd name="connsiteX3" fmla="*/ 5208574 w 5289494"/>
                <a:gd name="connsiteY3" fmla="*/ 0 h 935978"/>
                <a:gd name="connsiteX0" fmla="*/ 94407 w 5289494"/>
                <a:gd name="connsiteY0" fmla="*/ 80920 h 935978"/>
                <a:gd name="connsiteX1" fmla="*/ 741770 w 5289494"/>
                <a:gd name="connsiteY1" fmla="*/ 809203 h 935978"/>
                <a:gd name="connsiteX2" fmla="*/ 4545027 w 5289494"/>
                <a:gd name="connsiteY2" fmla="*/ 801111 h 935978"/>
                <a:gd name="connsiteX3" fmla="*/ 5208574 w 5289494"/>
                <a:gd name="connsiteY3" fmla="*/ 0 h 935978"/>
                <a:gd name="connsiteX0" fmla="*/ 104522 w 5299609"/>
                <a:gd name="connsiteY0" fmla="*/ 80920 h 935978"/>
                <a:gd name="connsiteX1" fmla="*/ 751885 w 5299609"/>
                <a:gd name="connsiteY1" fmla="*/ 809203 h 935978"/>
                <a:gd name="connsiteX2" fmla="*/ 4555142 w 5299609"/>
                <a:gd name="connsiteY2" fmla="*/ 801111 h 935978"/>
                <a:gd name="connsiteX3" fmla="*/ 5218689 w 5299609"/>
                <a:gd name="connsiteY3" fmla="*/ 0 h 935978"/>
                <a:gd name="connsiteX0" fmla="*/ 104522 w 5299609"/>
                <a:gd name="connsiteY0" fmla="*/ 80920 h 935978"/>
                <a:gd name="connsiteX1" fmla="*/ 751885 w 5299609"/>
                <a:gd name="connsiteY1" fmla="*/ 809203 h 935978"/>
                <a:gd name="connsiteX2" fmla="*/ 4555142 w 5299609"/>
                <a:gd name="connsiteY2" fmla="*/ 801111 h 935978"/>
                <a:gd name="connsiteX3" fmla="*/ 5218689 w 5299609"/>
                <a:gd name="connsiteY3" fmla="*/ 0 h 935978"/>
                <a:gd name="connsiteX0" fmla="*/ 104522 w 5299609"/>
                <a:gd name="connsiteY0" fmla="*/ 80920 h 935978"/>
                <a:gd name="connsiteX1" fmla="*/ 751885 w 5299609"/>
                <a:gd name="connsiteY1" fmla="*/ 809203 h 935978"/>
                <a:gd name="connsiteX2" fmla="*/ 4555142 w 5299609"/>
                <a:gd name="connsiteY2" fmla="*/ 801111 h 935978"/>
                <a:gd name="connsiteX3" fmla="*/ 5218689 w 5299609"/>
                <a:gd name="connsiteY3" fmla="*/ 0 h 935978"/>
                <a:gd name="connsiteX0" fmla="*/ 104522 w 5299609"/>
                <a:gd name="connsiteY0" fmla="*/ 80920 h 935978"/>
                <a:gd name="connsiteX1" fmla="*/ 751885 w 5299609"/>
                <a:gd name="connsiteY1" fmla="*/ 809203 h 935978"/>
                <a:gd name="connsiteX2" fmla="*/ 4555142 w 5299609"/>
                <a:gd name="connsiteY2" fmla="*/ 801111 h 935978"/>
                <a:gd name="connsiteX3" fmla="*/ 5218689 w 5299609"/>
                <a:gd name="connsiteY3" fmla="*/ 0 h 935978"/>
                <a:gd name="connsiteX0" fmla="*/ 104522 w 5299609"/>
                <a:gd name="connsiteY0" fmla="*/ 80920 h 850337"/>
                <a:gd name="connsiteX1" fmla="*/ 751885 w 5299609"/>
                <a:gd name="connsiteY1" fmla="*/ 809203 h 850337"/>
                <a:gd name="connsiteX2" fmla="*/ 4555142 w 5299609"/>
                <a:gd name="connsiteY2" fmla="*/ 801111 h 850337"/>
                <a:gd name="connsiteX3" fmla="*/ 5218689 w 5299609"/>
                <a:gd name="connsiteY3" fmla="*/ 0 h 850337"/>
                <a:gd name="connsiteX0" fmla="*/ 104522 w 5299609"/>
                <a:gd name="connsiteY0" fmla="*/ 80920 h 850337"/>
                <a:gd name="connsiteX1" fmla="*/ 751885 w 5299609"/>
                <a:gd name="connsiteY1" fmla="*/ 809203 h 850337"/>
                <a:gd name="connsiteX2" fmla="*/ 4555142 w 5299609"/>
                <a:gd name="connsiteY2" fmla="*/ 801111 h 850337"/>
                <a:gd name="connsiteX3" fmla="*/ 5218689 w 5299609"/>
                <a:gd name="connsiteY3" fmla="*/ 0 h 850337"/>
                <a:gd name="connsiteX0" fmla="*/ 104522 w 5323885"/>
                <a:gd name="connsiteY0" fmla="*/ 80920 h 850337"/>
                <a:gd name="connsiteX1" fmla="*/ 751885 w 5323885"/>
                <a:gd name="connsiteY1" fmla="*/ 809203 h 850337"/>
                <a:gd name="connsiteX2" fmla="*/ 4555142 w 5323885"/>
                <a:gd name="connsiteY2" fmla="*/ 801111 h 850337"/>
                <a:gd name="connsiteX3" fmla="*/ 5218689 w 5323885"/>
                <a:gd name="connsiteY3" fmla="*/ 0 h 850337"/>
                <a:gd name="connsiteX0" fmla="*/ 104522 w 5315793"/>
                <a:gd name="connsiteY0" fmla="*/ 80920 h 850337"/>
                <a:gd name="connsiteX1" fmla="*/ 751885 w 5315793"/>
                <a:gd name="connsiteY1" fmla="*/ 809203 h 850337"/>
                <a:gd name="connsiteX2" fmla="*/ 4555142 w 5315793"/>
                <a:gd name="connsiteY2" fmla="*/ 801111 h 850337"/>
                <a:gd name="connsiteX3" fmla="*/ 5218689 w 5315793"/>
                <a:gd name="connsiteY3" fmla="*/ 0 h 850337"/>
                <a:gd name="connsiteX0" fmla="*/ 104522 w 5315793"/>
                <a:gd name="connsiteY0" fmla="*/ 80920 h 850337"/>
                <a:gd name="connsiteX1" fmla="*/ 751885 w 5315793"/>
                <a:gd name="connsiteY1" fmla="*/ 809203 h 850337"/>
                <a:gd name="connsiteX2" fmla="*/ 4555142 w 5315793"/>
                <a:gd name="connsiteY2" fmla="*/ 801111 h 850337"/>
                <a:gd name="connsiteX3" fmla="*/ 5218689 w 5315793"/>
                <a:gd name="connsiteY3" fmla="*/ 0 h 850337"/>
                <a:gd name="connsiteX0" fmla="*/ 104522 w 5315793"/>
                <a:gd name="connsiteY0" fmla="*/ 80920 h 850337"/>
                <a:gd name="connsiteX1" fmla="*/ 751885 w 5315793"/>
                <a:gd name="connsiteY1" fmla="*/ 809203 h 850337"/>
                <a:gd name="connsiteX2" fmla="*/ 4555142 w 5315793"/>
                <a:gd name="connsiteY2" fmla="*/ 801111 h 850337"/>
                <a:gd name="connsiteX3" fmla="*/ 5218689 w 5315793"/>
                <a:gd name="connsiteY3" fmla="*/ 0 h 850337"/>
                <a:gd name="connsiteX0" fmla="*/ 104522 w 5356253"/>
                <a:gd name="connsiteY0" fmla="*/ 80920 h 850337"/>
                <a:gd name="connsiteX1" fmla="*/ 751885 w 5356253"/>
                <a:gd name="connsiteY1" fmla="*/ 809203 h 850337"/>
                <a:gd name="connsiteX2" fmla="*/ 4555142 w 5356253"/>
                <a:gd name="connsiteY2" fmla="*/ 801111 h 850337"/>
                <a:gd name="connsiteX3" fmla="*/ 5218689 w 5356253"/>
                <a:gd name="connsiteY3" fmla="*/ 0 h 850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56253" h="850337">
                  <a:moveTo>
                    <a:pt x="104522" y="80920"/>
                  </a:moveTo>
                  <a:cubicBezTo>
                    <a:pt x="103847" y="395834"/>
                    <a:pt x="0" y="764022"/>
                    <a:pt x="751885" y="809203"/>
                  </a:cubicBezTo>
                  <a:cubicBezTo>
                    <a:pt x="1531418" y="822690"/>
                    <a:pt x="3785725" y="850337"/>
                    <a:pt x="4555142" y="801111"/>
                  </a:cubicBezTo>
                  <a:cubicBezTo>
                    <a:pt x="5356253" y="779532"/>
                    <a:pt x="5201156" y="358072"/>
                    <a:pt x="5218689" y="0"/>
                  </a:cubicBezTo>
                </a:path>
              </a:pathLst>
            </a:custGeom>
            <a:ln w="254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 53"/>
            <p:cNvSpPr/>
            <p:nvPr/>
          </p:nvSpPr>
          <p:spPr>
            <a:xfrm>
              <a:off x="7193819" y="4288779"/>
              <a:ext cx="153749" cy="285918"/>
            </a:xfrm>
            <a:custGeom>
              <a:avLst/>
              <a:gdLst>
                <a:gd name="connsiteX0" fmla="*/ 0 w 153749"/>
                <a:gd name="connsiteY0" fmla="*/ 0 h 285918"/>
                <a:gd name="connsiteX1" fmla="*/ 32369 w 153749"/>
                <a:gd name="connsiteY1" fmla="*/ 283221 h 285918"/>
                <a:gd name="connsiteX2" fmla="*/ 153749 w 153749"/>
                <a:gd name="connsiteY2" fmla="*/ 16184 h 285918"/>
                <a:gd name="connsiteX3" fmla="*/ 153749 w 153749"/>
                <a:gd name="connsiteY3" fmla="*/ 16184 h 285918"/>
                <a:gd name="connsiteX4" fmla="*/ 153749 w 153749"/>
                <a:gd name="connsiteY4" fmla="*/ 16184 h 28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3749" h="285918">
                  <a:moveTo>
                    <a:pt x="0" y="0"/>
                  </a:moveTo>
                  <a:cubicBezTo>
                    <a:pt x="3372" y="140262"/>
                    <a:pt x="6744" y="280524"/>
                    <a:pt x="32369" y="283221"/>
                  </a:cubicBezTo>
                  <a:cubicBezTo>
                    <a:pt x="57994" y="285918"/>
                    <a:pt x="153749" y="16184"/>
                    <a:pt x="153749" y="16184"/>
                  </a:cubicBezTo>
                  <a:lnTo>
                    <a:pt x="153749" y="16184"/>
                  </a:lnTo>
                  <a:lnTo>
                    <a:pt x="153749" y="16184"/>
                  </a:lnTo>
                </a:path>
              </a:pathLst>
            </a:cu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>
              <a:off x="1998733" y="4304963"/>
              <a:ext cx="194209" cy="361444"/>
            </a:xfrm>
            <a:custGeom>
              <a:avLst/>
              <a:gdLst>
                <a:gd name="connsiteX0" fmla="*/ 0 w 194209"/>
                <a:gd name="connsiteY0" fmla="*/ 0 h 361444"/>
                <a:gd name="connsiteX1" fmla="*/ 113288 w 194209"/>
                <a:gd name="connsiteY1" fmla="*/ 339865 h 361444"/>
                <a:gd name="connsiteX2" fmla="*/ 194209 w 194209"/>
                <a:gd name="connsiteY2" fmla="*/ 129472 h 3614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209" h="361444">
                  <a:moveTo>
                    <a:pt x="0" y="0"/>
                  </a:moveTo>
                  <a:cubicBezTo>
                    <a:pt x="40460" y="159143"/>
                    <a:pt x="80920" y="318286"/>
                    <a:pt x="113288" y="339865"/>
                  </a:cubicBezTo>
                  <a:cubicBezTo>
                    <a:pt x="145656" y="361444"/>
                    <a:pt x="169932" y="245458"/>
                    <a:pt x="194209" y="129472"/>
                  </a:cubicBezTo>
                </a:path>
              </a:pathLst>
            </a:custGeom>
            <a:ln w="254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Isosceles Triangle 55"/>
            <p:cNvSpPr/>
            <p:nvPr/>
          </p:nvSpPr>
          <p:spPr>
            <a:xfrm>
              <a:off x="4724400" y="5334000"/>
              <a:ext cx="76200" cy="152400"/>
            </a:xfrm>
            <a:prstGeom prst="triangle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Isosceles Triangle 56"/>
            <p:cNvSpPr/>
            <p:nvPr/>
          </p:nvSpPr>
          <p:spPr>
            <a:xfrm>
              <a:off x="2362200" y="5257800"/>
              <a:ext cx="76200" cy="152400"/>
            </a:xfrm>
            <a:prstGeom prst="triangle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Isosceles Triangle 57"/>
            <p:cNvSpPr/>
            <p:nvPr/>
          </p:nvSpPr>
          <p:spPr>
            <a:xfrm>
              <a:off x="6934200" y="5257800"/>
              <a:ext cx="76200" cy="152400"/>
            </a:xfrm>
            <a:prstGeom prst="triangle">
              <a:avLst/>
            </a:prstGeom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7: </a:t>
            </a:r>
            <a:r>
              <a:rPr lang="en-US" sz="2800" b="1" u="sng" dirty="0" err="1" smtClean="0"/>
              <a:t>Gọt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lộn</a:t>
            </a:r>
            <a:r>
              <a:rPr lang="en-US" sz="2800" b="1" u="sng" dirty="0" smtClean="0"/>
              <a:t>+ </a:t>
            </a:r>
            <a:r>
              <a:rPr lang="en-US" sz="2800" b="1" u="sng" dirty="0" err="1" smtClean="0"/>
              <a:t>diễu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xung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quanh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lá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ba</a:t>
            </a: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smtClean="0"/>
              <a:t>YCKT: </a:t>
            </a:r>
            <a:r>
              <a:rPr lang="en-US" sz="2400" dirty="0" err="1" smtClean="0"/>
              <a:t>Kiểm</a:t>
            </a:r>
            <a:r>
              <a:rPr lang="en-US" sz="2400" dirty="0" smtClean="0"/>
              <a:t> </a:t>
            </a:r>
            <a:r>
              <a:rPr lang="en-US" sz="2400" dirty="0" err="1" smtClean="0"/>
              <a:t>tra</a:t>
            </a:r>
            <a:r>
              <a:rPr lang="en-US" sz="2400" dirty="0" smtClean="0"/>
              <a:t> 2 </a:t>
            </a:r>
            <a:r>
              <a:rPr lang="en-US" sz="2400" dirty="0" err="1" smtClean="0"/>
              <a:t>đầu</a:t>
            </a:r>
            <a:r>
              <a:rPr lang="en-US" sz="2400" dirty="0" smtClean="0"/>
              <a:t> </a:t>
            </a:r>
            <a:r>
              <a:rPr lang="en-US" sz="2400" dirty="0" err="1" smtClean="0"/>
              <a:t>chân</a:t>
            </a:r>
            <a:r>
              <a:rPr lang="en-US" sz="2400" dirty="0" smtClean="0"/>
              <a:t> </a:t>
            </a:r>
            <a:r>
              <a:rPr lang="en-US" sz="2400" dirty="0" err="1" smtClean="0"/>
              <a:t>bâu</a:t>
            </a:r>
            <a:r>
              <a:rPr lang="en-US" sz="2400" dirty="0" smtClean="0"/>
              <a:t>, 2 </a:t>
            </a:r>
            <a:r>
              <a:rPr lang="en-US" sz="2400" dirty="0" err="1" smtClean="0"/>
              <a:t>đầu</a:t>
            </a:r>
            <a:r>
              <a:rPr lang="en-US" sz="2400" dirty="0" smtClean="0"/>
              <a:t> </a:t>
            </a:r>
            <a:r>
              <a:rPr lang="en-US" sz="2400" dirty="0" err="1" smtClean="0"/>
              <a:t>lá</a:t>
            </a:r>
            <a:r>
              <a:rPr lang="en-US" sz="2400" dirty="0" smtClean="0"/>
              <a:t> </a:t>
            </a:r>
            <a:r>
              <a:rPr lang="en-US" sz="2400" dirty="0" err="1" smtClean="0"/>
              <a:t>bâu</a:t>
            </a:r>
            <a:r>
              <a:rPr lang="en-US" sz="2400" dirty="0" smtClean="0"/>
              <a:t> </a:t>
            </a:r>
            <a:r>
              <a:rPr lang="en-US" sz="2400" dirty="0" err="1" smtClean="0"/>
              <a:t>phải</a:t>
            </a:r>
            <a:r>
              <a:rPr lang="en-US" sz="2400" dirty="0" smtClean="0"/>
              <a:t> </a:t>
            </a:r>
            <a:r>
              <a:rPr lang="en-US" sz="2400" dirty="0" err="1" smtClean="0"/>
              <a:t>đối</a:t>
            </a:r>
            <a:r>
              <a:rPr lang="en-US" sz="2400" dirty="0" smtClean="0"/>
              <a:t> </a:t>
            </a:r>
            <a:r>
              <a:rPr lang="en-US" sz="2400" dirty="0" err="1" smtClean="0"/>
              <a:t>xứng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 err="1" smtClean="0"/>
              <a:t>nhau</a:t>
            </a:r>
            <a:r>
              <a:rPr lang="en-US" sz="2400" dirty="0" smtClean="0"/>
              <a:t>.</a:t>
            </a:r>
          </a:p>
          <a:p>
            <a:pPr marL="0" indent="0"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8: </a:t>
            </a:r>
            <a:r>
              <a:rPr lang="en-US" sz="2800" b="1" u="sng" dirty="0" err="1" smtClean="0"/>
              <a:t>Lấy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dấu</a:t>
            </a:r>
            <a:r>
              <a:rPr lang="en-US" sz="2800" b="1" u="sng" dirty="0" smtClean="0"/>
              <a:t>+ </a:t>
            </a:r>
            <a:r>
              <a:rPr lang="en-US" sz="2800" b="1" u="sng" dirty="0" err="1" smtClean="0"/>
              <a:t>tra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bâu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vào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thân</a:t>
            </a:r>
            <a:r>
              <a:rPr lang="en-US" sz="2800" b="1" u="sng" dirty="0" smtClean="0"/>
              <a:t>: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dấu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?</a:t>
            </a:r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1905000" y="457200"/>
            <a:ext cx="5420193" cy="2058093"/>
            <a:chOff x="1981200" y="838200"/>
            <a:chExt cx="5420193" cy="2058093"/>
          </a:xfrm>
        </p:grpSpPr>
        <p:grpSp>
          <p:nvGrpSpPr>
            <p:cNvPr id="2" name="Group 22"/>
            <p:cNvGrpSpPr/>
            <p:nvPr/>
          </p:nvGrpSpPr>
          <p:grpSpPr>
            <a:xfrm>
              <a:off x="2133600" y="838200"/>
              <a:ext cx="5081666" cy="1409076"/>
              <a:chOff x="3810000" y="1905000"/>
              <a:chExt cx="5081666" cy="1409076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3810000" y="1905000"/>
                <a:ext cx="5081666" cy="1409076"/>
              </a:xfrm>
              <a:custGeom>
                <a:avLst/>
                <a:gdLst>
                  <a:gd name="connsiteX0" fmla="*/ 1121764 w 6663128"/>
                  <a:gd name="connsiteY0" fmla="*/ 1621437 h 1866276"/>
                  <a:gd name="connsiteX1" fmla="*/ 791980 w 6663128"/>
                  <a:gd name="connsiteY1" fmla="*/ 272322 h 1866276"/>
                  <a:gd name="connsiteX2" fmla="*/ 5873646 w 6663128"/>
                  <a:gd name="connsiteY2" fmla="*/ 227351 h 1866276"/>
                  <a:gd name="connsiteX3" fmla="*/ 5528872 w 6663128"/>
                  <a:gd name="connsiteY3" fmla="*/ 1636427 h 1866276"/>
                  <a:gd name="connsiteX4" fmla="*/ 1121764 w 6663128"/>
                  <a:gd name="connsiteY4" fmla="*/ 1621437 h 1866276"/>
                  <a:gd name="connsiteX0" fmla="*/ 789482 w 6330846"/>
                  <a:gd name="connsiteY0" fmla="*/ 1621437 h 1866276"/>
                  <a:gd name="connsiteX1" fmla="*/ 459698 w 6330846"/>
                  <a:gd name="connsiteY1" fmla="*/ 272322 h 1866276"/>
                  <a:gd name="connsiteX2" fmla="*/ 5541364 w 6330846"/>
                  <a:gd name="connsiteY2" fmla="*/ 227351 h 1866276"/>
                  <a:gd name="connsiteX3" fmla="*/ 5196590 w 6330846"/>
                  <a:gd name="connsiteY3" fmla="*/ 1636427 h 1866276"/>
                  <a:gd name="connsiteX4" fmla="*/ 789482 w 6330846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394086 h 1638925"/>
                  <a:gd name="connsiteX1" fmla="*/ 0 w 5871148"/>
                  <a:gd name="connsiteY1" fmla="*/ 44971 h 1638925"/>
                  <a:gd name="connsiteX2" fmla="*/ 5081666 w 5871148"/>
                  <a:gd name="connsiteY2" fmla="*/ 0 h 1638925"/>
                  <a:gd name="connsiteX3" fmla="*/ 4736892 w 5871148"/>
                  <a:gd name="connsiteY3" fmla="*/ 1409076 h 1638925"/>
                  <a:gd name="connsiteX4" fmla="*/ 329784 w 5871148"/>
                  <a:gd name="connsiteY4" fmla="*/ 1394086 h 1638925"/>
                  <a:gd name="connsiteX0" fmla="*/ 329784 w 5531371"/>
                  <a:gd name="connsiteY0" fmla="*/ 1394086 h 1638925"/>
                  <a:gd name="connsiteX1" fmla="*/ 0 w 5531371"/>
                  <a:gd name="connsiteY1" fmla="*/ 44971 h 1638925"/>
                  <a:gd name="connsiteX2" fmla="*/ 5081666 w 5531371"/>
                  <a:gd name="connsiteY2" fmla="*/ 0 h 1638925"/>
                  <a:gd name="connsiteX3" fmla="*/ 4736892 w 5531371"/>
                  <a:gd name="connsiteY3" fmla="*/ 1409076 h 1638925"/>
                  <a:gd name="connsiteX4" fmla="*/ 329784 w 5531371"/>
                  <a:gd name="connsiteY4" fmla="*/ 1394086 h 1638925"/>
                  <a:gd name="connsiteX0" fmla="*/ 329784 w 5081666"/>
                  <a:gd name="connsiteY0" fmla="*/ 1394086 h 1638925"/>
                  <a:gd name="connsiteX1" fmla="*/ 0 w 5081666"/>
                  <a:gd name="connsiteY1" fmla="*/ 44971 h 1638925"/>
                  <a:gd name="connsiteX2" fmla="*/ 5081666 w 5081666"/>
                  <a:gd name="connsiteY2" fmla="*/ 0 h 1638925"/>
                  <a:gd name="connsiteX3" fmla="*/ 4736892 w 5081666"/>
                  <a:gd name="connsiteY3" fmla="*/ 1409076 h 1638925"/>
                  <a:gd name="connsiteX4" fmla="*/ 329784 w 5081666"/>
                  <a:gd name="connsiteY4" fmla="*/ 1394086 h 1638925"/>
                  <a:gd name="connsiteX0" fmla="*/ 329784 w 5081666"/>
                  <a:gd name="connsiteY0" fmla="*/ 1394086 h 1621437"/>
                  <a:gd name="connsiteX1" fmla="*/ 0 w 5081666"/>
                  <a:gd name="connsiteY1" fmla="*/ 44971 h 1621437"/>
                  <a:gd name="connsiteX2" fmla="*/ 5081666 w 5081666"/>
                  <a:gd name="connsiteY2" fmla="*/ 0 h 1621437"/>
                  <a:gd name="connsiteX3" fmla="*/ 4736892 w 5081666"/>
                  <a:gd name="connsiteY3" fmla="*/ 1409076 h 1621437"/>
                  <a:gd name="connsiteX4" fmla="*/ 329784 w 5081666"/>
                  <a:gd name="connsiteY4" fmla="*/ 1394086 h 1621437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81666" h="1409076">
                    <a:moveTo>
                      <a:pt x="329784" y="1394086"/>
                    </a:moveTo>
                    <a:cubicBezTo>
                      <a:pt x="239843" y="1064302"/>
                      <a:pt x="112427" y="595860"/>
                      <a:pt x="0" y="44971"/>
                    </a:cubicBezTo>
                    <a:cubicBezTo>
                      <a:pt x="2263515" y="462197"/>
                      <a:pt x="3618876" y="254832"/>
                      <a:pt x="5081666" y="0"/>
                    </a:cubicBezTo>
                    <a:cubicBezTo>
                      <a:pt x="4955499" y="590862"/>
                      <a:pt x="4838076" y="936886"/>
                      <a:pt x="4736892" y="1409076"/>
                    </a:cubicBezTo>
                    <a:cubicBezTo>
                      <a:pt x="3511446" y="1175479"/>
                      <a:pt x="1622686" y="1221699"/>
                      <a:pt x="329784" y="1394086"/>
                    </a:cubicBezTo>
                    <a:close/>
                  </a:path>
                </a:pathLst>
              </a:cu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62400" y="2057400"/>
                <a:ext cx="4800600" cy="1143000"/>
              </a:xfrm>
              <a:custGeom>
                <a:avLst/>
                <a:gdLst>
                  <a:gd name="connsiteX0" fmla="*/ 1121764 w 6663128"/>
                  <a:gd name="connsiteY0" fmla="*/ 1621437 h 1866276"/>
                  <a:gd name="connsiteX1" fmla="*/ 791980 w 6663128"/>
                  <a:gd name="connsiteY1" fmla="*/ 272322 h 1866276"/>
                  <a:gd name="connsiteX2" fmla="*/ 5873646 w 6663128"/>
                  <a:gd name="connsiteY2" fmla="*/ 227351 h 1866276"/>
                  <a:gd name="connsiteX3" fmla="*/ 5528872 w 6663128"/>
                  <a:gd name="connsiteY3" fmla="*/ 1636427 h 1866276"/>
                  <a:gd name="connsiteX4" fmla="*/ 1121764 w 6663128"/>
                  <a:gd name="connsiteY4" fmla="*/ 1621437 h 1866276"/>
                  <a:gd name="connsiteX0" fmla="*/ 789482 w 6330846"/>
                  <a:gd name="connsiteY0" fmla="*/ 1621437 h 1866276"/>
                  <a:gd name="connsiteX1" fmla="*/ 459698 w 6330846"/>
                  <a:gd name="connsiteY1" fmla="*/ 272322 h 1866276"/>
                  <a:gd name="connsiteX2" fmla="*/ 5541364 w 6330846"/>
                  <a:gd name="connsiteY2" fmla="*/ 227351 h 1866276"/>
                  <a:gd name="connsiteX3" fmla="*/ 5196590 w 6330846"/>
                  <a:gd name="connsiteY3" fmla="*/ 1636427 h 1866276"/>
                  <a:gd name="connsiteX4" fmla="*/ 789482 w 6330846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621437 h 1866276"/>
                  <a:gd name="connsiteX1" fmla="*/ 0 w 5871148"/>
                  <a:gd name="connsiteY1" fmla="*/ 272322 h 1866276"/>
                  <a:gd name="connsiteX2" fmla="*/ 5081666 w 5871148"/>
                  <a:gd name="connsiteY2" fmla="*/ 227351 h 1866276"/>
                  <a:gd name="connsiteX3" fmla="*/ 4736892 w 5871148"/>
                  <a:gd name="connsiteY3" fmla="*/ 1636427 h 1866276"/>
                  <a:gd name="connsiteX4" fmla="*/ 329784 w 5871148"/>
                  <a:gd name="connsiteY4" fmla="*/ 1621437 h 1866276"/>
                  <a:gd name="connsiteX0" fmla="*/ 329784 w 5871148"/>
                  <a:gd name="connsiteY0" fmla="*/ 1394086 h 1638925"/>
                  <a:gd name="connsiteX1" fmla="*/ 0 w 5871148"/>
                  <a:gd name="connsiteY1" fmla="*/ 44971 h 1638925"/>
                  <a:gd name="connsiteX2" fmla="*/ 5081666 w 5871148"/>
                  <a:gd name="connsiteY2" fmla="*/ 0 h 1638925"/>
                  <a:gd name="connsiteX3" fmla="*/ 4736892 w 5871148"/>
                  <a:gd name="connsiteY3" fmla="*/ 1409076 h 1638925"/>
                  <a:gd name="connsiteX4" fmla="*/ 329784 w 5871148"/>
                  <a:gd name="connsiteY4" fmla="*/ 1394086 h 1638925"/>
                  <a:gd name="connsiteX0" fmla="*/ 329784 w 5531371"/>
                  <a:gd name="connsiteY0" fmla="*/ 1394086 h 1638925"/>
                  <a:gd name="connsiteX1" fmla="*/ 0 w 5531371"/>
                  <a:gd name="connsiteY1" fmla="*/ 44971 h 1638925"/>
                  <a:gd name="connsiteX2" fmla="*/ 5081666 w 5531371"/>
                  <a:gd name="connsiteY2" fmla="*/ 0 h 1638925"/>
                  <a:gd name="connsiteX3" fmla="*/ 4736892 w 5531371"/>
                  <a:gd name="connsiteY3" fmla="*/ 1409076 h 1638925"/>
                  <a:gd name="connsiteX4" fmla="*/ 329784 w 5531371"/>
                  <a:gd name="connsiteY4" fmla="*/ 1394086 h 1638925"/>
                  <a:gd name="connsiteX0" fmla="*/ 329784 w 5081666"/>
                  <a:gd name="connsiteY0" fmla="*/ 1394086 h 1638925"/>
                  <a:gd name="connsiteX1" fmla="*/ 0 w 5081666"/>
                  <a:gd name="connsiteY1" fmla="*/ 44971 h 1638925"/>
                  <a:gd name="connsiteX2" fmla="*/ 5081666 w 5081666"/>
                  <a:gd name="connsiteY2" fmla="*/ 0 h 1638925"/>
                  <a:gd name="connsiteX3" fmla="*/ 4736892 w 5081666"/>
                  <a:gd name="connsiteY3" fmla="*/ 1409076 h 1638925"/>
                  <a:gd name="connsiteX4" fmla="*/ 329784 w 5081666"/>
                  <a:gd name="connsiteY4" fmla="*/ 1394086 h 1638925"/>
                  <a:gd name="connsiteX0" fmla="*/ 329784 w 5081666"/>
                  <a:gd name="connsiteY0" fmla="*/ 1394086 h 1621437"/>
                  <a:gd name="connsiteX1" fmla="*/ 0 w 5081666"/>
                  <a:gd name="connsiteY1" fmla="*/ 44971 h 1621437"/>
                  <a:gd name="connsiteX2" fmla="*/ 5081666 w 5081666"/>
                  <a:gd name="connsiteY2" fmla="*/ 0 h 1621437"/>
                  <a:gd name="connsiteX3" fmla="*/ 4736892 w 5081666"/>
                  <a:gd name="connsiteY3" fmla="*/ 1409076 h 1621437"/>
                  <a:gd name="connsiteX4" fmla="*/ 329784 w 5081666"/>
                  <a:gd name="connsiteY4" fmla="*/ 1394086 h 1621437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  <a:gd name="connsiteX0" fmla="*/ 329784 w 5081666"/>
                  <a:gd name="connsiteY0" fmla="*/ 1394086 h 1409076"/>
                  <a:gd name="connsiteX1" fmla="*/ 0 w 5081666"/>
                  <a:gd name="connsiteY1" fmla="*/ 44971 h 1409076"/>
                  <a:gd name="connsiteX2" fmla="*/ 5081666 w 5081666"/>
                  <a:gd name="connsiteY2" fmla="*/ 0 h 1409076"/>
                  <a:gd name="connsiteX3" fmla="*/ 4736892 w 5081666"/>
                  <a:gd name="connsiteY3" fmla="*/ 1409076 h 1409076"/>
                  <a:gd name="connsiteX4" fmla="*/ 329784 w 5081666"/>
                  <a:gd name="connsiteY4" fmla="*/ 1394086 h 14090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81666" h="1409076">
                    <a:moveTo>
                      <a:pt x="329784" y="1394086"/>
                    </a:moveTo>
                    <a:cubicBezTo>
                      <a:pt x="239843" y="1064302"/>
                      <a:pt x="112427" y="595860"/>
                      <a:pt x="0" y="44971"/>
                    </a:cubicBezTo>
                    <a:cubicBezTo>
                      <a:pt x="2263515" y="462197"/>
                      <a:pt x="3618876" y="254832"/>
                      <a:pt x="5081666" y="0"/>
                    </a:cubicBezTo>
                    <a:cubicBezTo>
                      <a:pt x="4955499" y="590862"/>
                      <a:pt x="4838076" y="936886"/>
                      <a:pt x="4736892" y="1409076"/>
                    </a:cubicBezTo>
                    <a:cubicBezTo>
                      <a:pt x="3511446" y="1175479"/>
                      <a:pt x="1622686" y="1221699"/>
                      <a:pt x="329784" y="1394086"/>
                    </a:cubicBezTo>
                    <a:close/>
                  </a:path>
                </a:pathLst>
              </a:custGeom>
              <a:noFill/>
              <a:ln w="38100">
                <a:solidFill>
                  <a:srgbClr val="C00000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 flipV="1">
              <a:off x="1981200" y="1734555"/>
              <a:ext cx="5420193" cy="1161738"/>
              <a:chOff x="1981200" y="1789176"/>
              <a:chExt cx="5420193" cy="1161738"/>
            </a:xfrm>
          </p:grpSpPr>
          <p:sp>
            <p:nvSpPr>
              <p:cNvPr id="52" name="Freeform 51"/>
              <p:cNvSpPr/>
              <p:nvPr/>
            </p:nvSpPr>
            <p:spPr>
              <a:xfrm flipV="1">
                <a:off x="1981200" y="1789176"/>
                <a:ext cx="5420193" cy="1161736"/>
              </a:xfrm>
              <a:custGeom>
                <a:avLst/>
                <a:gdLst>
                  <a:gd name="connsiteX0" fmla="*/ 737016 w 6858001"/>
                  <a:gd name="connsiteY0" fmla="*/ 697042 h 856937"/>
                  <a:gd name="connsiteX1" fmla="*/ 1711377 w 6858001"/>
                  <a:gd name="connsiteY1" fmla="*/ 97436 h 856937"/>
                  <a:gd name="connsiteX2" fmla="*/ 5099154 w 6858001"/>
                  <a:gd name="connsiteY2" fmla="*/ 112426 h 856937"/>
                  <a:gd name="connsiteX3" fmla="*/ 6133476 w 6858001"/>
                  <a:gd name="connsiteY3" fmla="*/ 757003 h 856937"/>
                  <a:gd name="connsiteX4" fmla="*/ 737016 w 6858001"/>
                  <a:gd name="connsiteY4" fmla="*/ 697042 h 856937"/>
                  <a:gd name="connsiteX0" fmla="*/ 66206 w 6187191"/>
                  <a:gd name="connsiteY0" fmla="*/ 697042 h 856937"/>
                  <a:gd name="connsiteX1" fmla="*/ 1040567 w 6187191"/>
                  <a:gd name="connsiteY1" fmla="*/ 97436 h 856937"/>
                  <a:gd name="connsiteX2" fmla="*/ 4428344 w 6187191"/>
                  <a:gd name="connsiteY2" fmla="*/ 112426 h 856937"/>
                  <a:gd name="connsiteX3" fmla="*/ 5462666 w 6187191"/>
                  <a:gd name="connsiteY3" fmla="*/ 757003 h 856937"/>
                  <a:gd name="connsiteX4" fmla="*/ 66206 w 6187191"/>
                  <a:gd name="connsiteY4" fmla="*/ 697042 h 856937"/>
                  <a:gd name="connsiteX0" fmla="*/ 66206 w 6187191"/>
                  <a:gd name="connsiteY0" fmla="*/ 697042 h 879422"/>
                  <a:gd name="connsiteX1" fmla="*/ 1040567 w 6187191"/>
                  <a:gd name="connsiteY1" fmla="*/ 97436 h 879422"/>
                  <a:gd name="connsiteX2" fmla="*/ 4428344 w 6187191"/>
                  <a:gd name="connsiteY2" fmla="*/ 112426 h 879422"/>
                  <a:gd name="connsiteX3" fmla="*/ 5462666 w 6187191"/>
                  <a:gd name="connsiteY3" fmla="*/ 757003 h 879422"/>
                  <a:gd name="connsiteX4" fmla="*/ 66206 w 6187191"/>
                  <a:gd name="connsiteY4" fmla="*/ 697042 h 879422"/>
                  <a:gd name="connsiteX0" fmla="*/ 66206 w 5462666"/>
                  <a:gd name="connsiteY0" fmla="*/ 697042 h 879422"/>
                  <a:gd name="connsiteX1" fmla="*/ 1040567 w 5462666"/>
                  <a:gd name="connsiteY1" fmla="*/ 97436 h 879422"/>
                  <a:gd name="connsiteX2" fmla="*/ 4428344 w 5462666"/>
                  <a:gd name="connsiteY2" fmla="*/ 112426 h 879422"/>
                  <a:gd name="connsiteX3" fmla="*/ 5462666 w 5462666"/>
                  <a:gd name="connsiteY3" fmla="*/ 757003 h 879422"/>
                  <a:gd name="connsiteX4" fmla="*/ 66206 w 5462666"/>
                  <a:gd name="connsiteY4" fmla="*/ 697042 h 879422"/>
                  <a:gd name="connsiteX0" fmla="*/ 66206 w 5462666"/>
                  <a:gd name="connsiteY0" fmla="*/ 697042 h 879422"/>
                  <a:gd name="connsiteX1" fmla="*/ 1040567 w 5462666"/>
                  <a:gd name="connsiteY1" fmla="*/ 97436 h 879422"/>
                  <a:gd name="connsiteX2" fmla="*/ 4428344 w 5462666"/>
                  <a:gd name="connsiteY2" fmla="*/ 112426 h 879422"/>
                  <a:gd name="connsiteX3" fmla="*/ 5462666 w 5462666"/>
                  <a:gd name="connsiteY3" fmla="*/ 757003 h 879422"/>
                  <a:gd name="connsiteX4" fmla="*/ 66206 w 5462666"/>
                  <a:gd name="connsiteY4" fmla="*/ 697042 h 879422"/>
                  <a:gd name="connsiteX0" fmla="*/ 66206 w 5462666"/>
                  <a:gd name="connsiteY0" fmla="*/ 599606 h 781986"/>
                  <a:gd name="connsiteX1" fmla="*/ 1040567 w 5462666"/>
                  <a:gd name="connsiteY1" fmla="*/ 0 h 781986"/>
                  <a:gd name="connsiteX2" fmla="*/ 4428344 w 5462666"/>
                  <a:gd name="connsiteY2" fmla="*/ 14990 h 781986"/>
                  <a:gd name="connsiteX3" fmla="*/ 5462666 w 5462666"/>
                  <a:gd name="connsiteY3" fmla="*/ 659567 h 781986"/>
                  <a:gd name="connsiteX4" fmla="*/ 66206 w 5462666"/>
                  <a:gd name="connsiteY4" fmla="*/ 599606 h 781986"/>
                  <a:gd name="connsiteX0" fmla="*/ 66206 w 5462666"/>
                  <a:gd name="connsiteY0" fmla="*/ 599606 h 781986"/>
                  <a:gd name="connsiteX1" fmla="*/ 1040567 w 5462666"/>
                  <a:gd name="connsiteY1" fmla="*/ 0 h 781986"/>
                  <a:gd name="connsiteX2" fmla="*/ 4428344 w 5462666"/>
                  <a:gd name="connsiteY2" fmla="*/ 14990 h 781986"/>
                  <a:gd name="connsiteX3" fmla="*/ 5462666 w 5462666"/>
                  <a:gd name="connsiteY3" fmla="*/ 659567 h 781986"/>
                  <a:gd name="connsiteX4" fmla="*/ 66206 w 5462666"/>
                  <a:gd name="connsiteY4" fmla="*/ 599606 h 781986"/>
                  <a:gd name="connsiteX0" fmla="*/ 66206 w 5462666"/>
                  <a:gd name="connsiteY0" fmla="*/ 599606 h 781986"/>
                  <a:gd name="connsiteX1" fmla="*/ 1040567 w 5462666"/>
                  <a:gd name="connsiteY1" fmla="*/ 0 h 781986"/>
                  <a:gd name="connsiteX2" fmla="*/ 4428344 w 5462666"/>
                  <a:gd name="connsiteY2" fmla="*/ 14990 h 781986"/>
                  <a:gd name="connsiteX3" fmla="*/ 5462666 w 5462666"/>
                  <a:gd name="connsiteY3" fmla="*/ 659567 h 781986"/>
                  <a:gd name="connsiteX4" fmla="*/ 66206 w 5462666"/>
                  <a:gd name="connsiteY4" fmla="*/ 599606 h 781986"/>
                  <a:gd name="connsiteX0" fmla="*/ 66206 w 5462666"/>
                  <a:gd name="connsiteY0" fmla="*/ 599606 h 816963"/>
                  <a:gd name="connsiteX1" fmla="*/ 1040567 w 5462666"/>
                  <a:gd name="connsiteY1" fmla="*/ 0 h 816963"/>
                  <a:gd name="connsiteX2" fmla="*/ 4428344 w 5462666"/>
                  <a:gd name="connsiteY2" fmla="*/ 14990 h 816963"/>
                  <a:gd name="connsiteX3" fmla="*/ 5462666 w 5462666"/>
                  <a:gd name="connsiteY3" fmla="*/ 659567 h 816963"/>
                  <a:gd name="connsiteX4" fmla="*/ 66206 w 5462666"/>
                  <a:gd name="connsiteY4" fmla="*/ 599606 h 816963"/>
                  <a:gd name="connsiteX0" fmla="*/ 66206 w 5462666"/>
                  <a:gd name="connsiteY0" fmla="*/ 599606 h 816963"/>
                  <a:gd name="connsiteX1" fmla="*/ 1040567 w 5462666"/>
                  <a:gd name="connsiteY1" fmla="*/ 0 h 816963"/>
                  <a:gd name="connsiteX2" fmla="*/ 4428344 w 5462666"/>
                  <a:gd name="connsiteY2" fmla="*/ 14990 h 816963"/>
                  <a:gd name="connsiteX3" fmla="*/ 5462666 w 5462666"/>
                  <a:gd name="connsiteY3" fmla="*/ 659567 h 816963"/>
                  <a:gd name="connsiteX4" fmla="*/ 66206 w 5462666"/>
                  <a:gd name="connsiteY4" fmla="*/ 599606 h 816963"/>
                  <a:gd name="connsiteX0" fmla="*/ 66206 w 5462666"/>
                  <a:gd name="connsiteY0" fmla="*/ 599606 h 816963"/>
                  <a:gd name="connsiteX1" fmla="*/ 1040567 w 5462666"/>
                  <a:gd name="connsiteY1" fmla="*/ 0 h 816963"/>
                  <a:gd name="connsiteX2" fmla="*/ 4428344 w 5462666"/>
                  <a:gd name="connsiteY2" fmla="*/ 14990 h 816963"/>
                  <a:gd name="connsiteX3" fmla="*/ 5462666 w 5462666"/>
                  <a:gd name="connsiteY3" fmla="*/ 659567 h 816963"/>
                  <a:gd name="connsiteX4" fmla="*/ 66206 w 5462666"/>
                  <a:gd name="connsiteY4" fmla="*/ 599606 h 816963"/>
                  <a:gd name="connsiteX0" fmla="*/ 66206 w 5462666"/>
                  <a:gd name="connsiteY0" fmla="*/ 599606 h 816963"/>
                  <a:gd name="connsiteX1" fmla="*/ 1040567 w 5462666"/>
                  <a:gd name="connsiteY1" fmla="*/ 0 h 816963"/>
                  <a:gd name="connsiteX2" fmla="*/ 4428344 w 5462666"/>
                  <a:gd name="connsiteY2" fmla="*/ 14990 h 816963"/>
                  <a:gd name="connsiteX3" fmla="*/ 5462666 w 5462666"/>
                  <a:gd name="connsiteY3" fmla="*/ 659567 h 816963"/>
                  <a:gd name="connsiteX4" fmla="*/ 66206 w 5462666"/>
                  <a:gd name="connsiteY4" fmla="*/ 599606 h 816963"/>
                  <a:gd name="connsiteX0" fmla="*/ 66206 w 5462666"/>
                  <a:gd name="connsiteY0" fmla="*/ 639580 h 856937"/>
                  <a:gd name="connsiteX1" fmla="*/ 1040567 w 5462666"/>
                  <a:gd name="connsiteY1" fmla="*/ 39974 h 856937"/>
                  <a:gd name="connsiteX2" fmla="*/ 4428344 w 5462666"/>
                  <a:gd name="connsiteY2" fmla="*/ 54964 h 856937"/>
                  <a:gd name="connsiteX3" fmla="*/ 5462666 w 5462666"/>
                  <a:gd name="connsiteY3" fmla="*/ 699541 h 856937"/>
                  <a:gd name="connsiteX4" fmla="*/ 66206 w 5462666"/>
                  <a:gd name="connsiteY4" fmla="*/ 639580 h 856937"/>
                  <a:gd name="connsiteX0" fmla="*/ 66206 w 5486399"/>
                  <a:gd name="connsiteY0" fmla="*/ 639580 h 856937"/>
                  <a:gd name="connsiteX1" fmla="*/ 1040567 w 5486399"/>
                  <a:gd name="connsiteY1" fmla="*/ 39974 h 856937"/>
                  <a:gd name="connsiteX2" fmla="*/ 4428344 w 5486399"/>
                  <a:gd name="connsiteY2" fmla="*/ 54964 h 856937"/>
                  <a:gd name="connsiteX3" fmla="*/ 5462666 w 5486399"/>
                  <a:gd name="connsiteY3" fmla="*/ 699541 h 856937"/>
                  <a:gd name="connsiteX4" fmla="*/ 66206 w 5486399"/>
                  <a:gd name="connsiteY4" fmla="*/ 639580 h 856937"/>
                  <a:gd name="connsiteX0" fmla="*/ 66206 w 5486399"/>
                  <a:gd name="connsiteY0" fmla="*/ 639580 h 856937"/>
                  <a:gd name="connsiteX1" fmla="*/ 1040567 w 5486399"/>
                  <a:gd name="connsiteY1" fmla="*/ 39974 h 856937"/>
                  <a:gd name="connsiteX2" fmla="*/ 4428344 w 5486399"/>
                  <a:gd name="connsiteY2" fmla="*/ 54964 h 856937"/>
                  <a:gd name="connsiteX3" fmla="*/ 5462666 w 5486399"/>
                  <a:gd name="connsiteY3" fmla="*/ 699541 h 856937"/>
                  <a:gd name="connsiteX4" fmla="*/ 66206 w 5486399"/>
                  <a:gd name="connsiteY4" fmla="*/ 639580 h 856937"/>
                  <a:gd name="connsiteX0" fmla="*/ 66206 w 5486399"/>
                  <a:gd name="connsiteY0" fmla="*/ 673308 h 890665"/>
                  <a:gd name="connsiteX1" fmla="*/ 1040567 w 5486399"/>
                  <a:gd name="connsiteY1" fmla="*/ 73702 h 890665"/>
                  <a:gd name="connsiteX2" fmla="*/ 4428344 w 5486399"/>
                  <a:gd name="connsiteY2" fmla="*/ 88692 h 890665"/>
                  <a:gd name="connsiteX3" fmla="*/ 5462666 w 5486399"/>
                  <a:gd name="connsiteY3" fmla="*/ 733269 h 890665"/>
                  <a:gd name="connsiteX4" fmla="*/ 66206 w 5486399"/>
                  <a:gd name="connsiteY4" fmla="*/ 673308 h 890665"/>
                  <a:gd name="connsiteX0" fmla="*/ 66206 w 5486399"/>
                  <a:gd name="connsiteY0" fmla="*/ 639580 h 856937"/>
                  <a:gd name="connsiteX1" fmla="*/ 1040567 w 5486399"/>
                  <a:gd name="connsiteY1" fmla="*/ 39974 h 856937"/>
                  <a:gd name="connsiteX2" fmla="*/ 4428344 w 5486399"/>
                  <a:gd name="connsiteY2" fmla="*/ 54964 h 856937"/>
                  <a:gd name="connsiteX3" fmla="*/ 5462666 w 5486399"/>
                  <a:gd name="connsiteY3" fmla="*/ 699541 h 856937"/>
                  <a:gd name="connsiteX4" fmla="*/ 66206 w 5486399"/>
                  <a:gd name="connsiteY4" fmla="*/ 639580 h 856937"/>
                  <a:gd name="connsiteX0" fmla="*/ 0 w 5420193"/>
                  <a:gd name="connsiteY0" fmla="*/ 639580 h 856937"/>
                  <a:gd name="connsiteX1" fmla="*/ 974361 w 5420193"/>
                  <a:gd name="connsiteY1" fmla="*/ 39974 h 856937"/>
                  <a:gd name="connsiteX2" fmla="*/ 4362138 w 5420193"/>
                  <a:gd name="connsiteY2" fmla="*/ 54964 h 856937"/>
                  <a:gd name="connsiteX3" fmla="*/ 5396460 w 5420193"/>
                  <a:gd name="connsiteY3" fmla="*/ 699541 h 856937"/>
                  <a:gd name="connsiteX4" fmla="*/ 0 w 5420193"/>
                  <a:gd name="connsiteY4" fmla="*/ 639580 h 856937"/>
                  <a:gd name="connsiteX0" fmla="*/ 0 w 5420193"/>
                  <a:gd name="connsiteY0" fmla="*/ 639580 h 856937"/>
                  <a:gd name="connsiteX1" fmla="*/ 974361 w 5420193"/>
                  <a:gd name="connsiteY1" fmla="*/ 39974 h 856937"/>
                  <a:gd name="connsiteX2" fmla="*/ 4362138 w 5420193"/>
                  <a:gd name="connsiteY2" fmla="*/ 54964 h 856937"/>
                  <a:gd name="connsiteX3" fmla="*/ 5396460 w 5420193"/>
                  <a:gd name="connsiteY3" fmla="*/ 699541 h 856937"/>
                  <a:gd name="connsiteX4" fmla="*/ 0 w 5420193"/>
                  <a:gd name="connsiteY4" fmla="*/ 639580 h 856937"/>
                  <a:gd name="connsiteX0" fmla="*/ 0 w 5420193"/>
                  <a:gd name="connsiteY0" fmla="*/ 639580 h 856937"/>
                  <a:gd name="connsiteX1" fmla="*/ 974361 w 5420193"/>
                  <a:gd name="connsiteY1" fmla="*/ 39974 h 856937"/>
                  <a:gd name="connsiteX2" fmla="*/ 4362138 w 5420193"/>
                  <a:gd name="connsiteY2" fmla="*/ 54964 h 856937"/>
                  <a:gd name="connsiteX3" fmla="*/ 5396460 w 5420193"/>
                  <a:gd name="connsiteY3" fmla="*/ 699541 h 856937"/>
                  <a:gd name="connsiteX4" fmla="*/ 0 w 5420193"/>
                  <a:gd name="connsiteY4" fmla="*/ 639580 h 856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20193" h="856937">
                    <a:moveTo>
                      <a:pt x="0" y="639580"/>
                    </a:moveTo>
                    <a:cubicBezTo>
                      <a:pt x="16240" y="314793"/>
                      <a:pt x="1250" y="37475"/>
                      <a:pt x="974361" y="39974"/>
                    </a:cubicBezTo>
                    <a:cubicBezTo>
                      <a:pt x="2103620" y="44971"/>
                      <a:pt x="3170420" y="0"/>
                      <a:pt x="4362138" y="54964"/>
                    </a:cubicBezTo>
                    <a:cubicBezTo>
                      <a:pt x="5420193" y="99935"/>
                      <a:pt x="5315264" y="284814"/>
                      <a:pt x="5396460" y="699541"/>
                    </a:cubicBezTo>
                    <a:cubicBezTo>
                      <a:pt x="4459575" y="856937"/>
                      <a:pt x="753255" y="821960"/>
                      <a:pt x="0" y="639580"/>
                    </a:cubicBezTo>
                    <a:close/>
                  </a:path>
                </a:pathLst>
              </a:cu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7" name="Group 45"/>
              <p:cNvGrpSpPr/>
              <p:nvPr/>
            </p:nvGrpSpPr>
            <p:grpSpPr>
              <a:xfrm flipV="1">
                <a:off x="1981200" y="2017776"/>
                <a:ext cx="5410201" cy="933138"/>
                <a:chOff x="1905000" y="1066800"/>
                <a:chExt cx="5410201" cy="933138"/>
              </a:xfrm>
            </p:grpSpPr>
            <p:sp>
              <p:nvSpPr>
                <p:cNvPr id="49" name="Freeform 48"/>
                <p:cNvSpPr/>
                <p:nvPr/>
              </p:nvSpPr>
              <p:spPr>
                <a:xfrm>
                  <a:off x="1905001" y="1066800"/>
                  <a:ext cx="5410200" cy="933138"/>
                </a:xfrm>
                <a:custGeom>
                  <a:avLst/>
                  <a:gdLst>
                    <a:gd name="connsiteX0" fmla="*/ 737016 w 6858001"/>
                    <a:gd name="connsiteY0" fmla="*/ 697042 h 856937"/>
                    <a:gd name="connsiteX1" fmla="*/ 1711377 w 6858001"/>
                    <a:gd name="connsiteY1" fmla="*/ 97436 h 856937"/>
                    <a:gd name="connsiteX2" fmla="*/ 5099154 w 6858001"/>
                    <a:gd name="connsiteY2" fmla="*/ 112426 h 856937"/>
                    <a:gd name="connsiteX3" fmla="*/ 6133476 w 6858001"/>
                    <a:gd name="connsiteY3" fmla="*/ 757003 h 856937"/>
                    <a:gd name="connsiteX4" fmla="*/ 737016 w 6858001"/>
                    <a:gd name="connsiteY4" fmla="*/ 697042 h 856937"/>
                    <a:gd name="connsiteX0" fmla="*/ 66206 w 6187191"/>
                    <a:gd name="connsiteY0" fmla="*/ 697042 h 856937"/>
                    <a:gd name="connsiteX1" fmla="*/ 1040567 w 6187191"/>
                    <a:gd name="connsiteY1" fmla="*/ 97436 h 856937"/>
                    <a:gd name="connsiteX2" fmla="*/ 4428344 w 6187191"/>
                    <a:gd name="connsiteY2" fmla="*/ 112426 h 856937"/>
                    <a:gd name="connsiteX3" fmla="*/ 5462666 w 6187191"/>
                    <a:gd name="connsiteY3" fmla="*/ 757003 h 856937"/>
                    <a:gd name="connsiteX4" fmla="*/ 66206 w 6187191"/>
                    <a:gd name="connsiteY4" fmla="*/ 697042 h 856937"/>
                    <a:gd name="connsiteX0" fmla="*/ 66206 w 6187191"/>
                    <a:gd name="connsiteY0" fmla="*/ 697042 h 879422"/>
                    <a:gd name="connsiteX1" fmla="*/ 1040567 w 6187191"/>
                    <a:gd name="connsiteY1" fmla="*/ 97436 h 879422"/>
                    <a:gd name="connsiteX2" fmla="*/ 4428344 w 6187191"/>
                    <a:gd name="connsiteY2" fmla="*/ 112426 h 879422"/>
                    <a:gd name="connsiteX3" fmla="*/ 5462666 w 6187191"/>
                    <a:gd name="connsiteY3" fmla="*/ 757003 h 879422"/>
                    <a:gd name="connsiteX4" fmla="*/ 66206 w 6187191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697042 h 879422"/>
                    <a:gd name="connsiteX1" fmla="*/ 1040567 w 5462666"/>
                    <a:gd name="connsiteY1" fmla="*/ 97436 h 879422"/>
                    <a:gd name="connsiteX2" fmla="*/ 4428344 w 5462666"/>
                    <a:gd name="connsiteY2" fmla="*/ 112426 h 879422"/>
                    <a:gd name="connsiteX3" fmla="*/ 5462666 w 5462666"/>
                    <a:gd name="connsiteY3" fmla="*/ 757003 h 879422"/>
                    <a:gd name="connsiteX4" fmla="*/ 66206 w 5462666"/>
                    <a:gd name="connsiteY4" fmla="*/ 697042 h 879422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781986"/>
                    <a:gd name="connsiteX1" fmla="*/ 1040567 w 5462666"/>
                    <a:gd name="connsiteY1" fmla="*/ 0 h 781986"/>
                    <a:gd name="connsiteX2" fmla="*/ 4428344 w 5462666"/>
                    <a:gd name="connsiteY2" fmla="*/ 14990 h 781986"/>
                    <a:gd name="connsiteX3" fmla="*/ 5462666 w 5462666"/>
                    <a:gd name="connsiteY3" fmla="*/ 659567 h 781986"/>
                    <a:gd name="connsiteX4" fmla="*/ 66206 w 5462666"/>
                    <a:gd name="connsiteY4" fmla="*/ 599606 h 781986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599606 h 816963"/>
                    <a:gd name="connsiteX1" fmla="*/ 1040567 w 5462666"/>
                    <a:gd name="connsiteY1" fmla="*/ 0 h 816963"/>
                    <a:gd name="connsiteX2" fmla="*/ 4428344 w 5462666"/>
                    <a:gd name="connsiteY2" fmla="*/ 14990 h 816963"/>
                    <a:gd name="connsiteX3" fmla="*/ 5462666 w 5462666"/>
                    <a:gd name="connsiteY3" fmla="*/ 659567 h 816963"/>
                    <a:gd name="connsiteX4" fmla="*/ 66206 w 5462666"/>
                    <a:gd name="connsiteY4" fmla="*/ 599606 h 816963"/>
                    <a:gd name="connsiteX0" fmla="*/ 66206 w 5462666"/>
                    <a:gd name="connsiteY0" fmla="*/ 639580 h 856937"/>
                    <a:gd name="connsiteX1" fmla="*/ 1040567 w 5462666"/>
                    <a:gd name="connsiteY1" fmla="*/ 39974 h 856937"/>
                    <a:gd name="connsiteX2" fmla="*/ 4428344 w 5462666"/>
                    <a:gd name="connsiteY2" fmla="*/ 54964 h 856937"/>
                    <a:gd name="connsiteX3" fmla="*/ 5462666 w 5462666"/>
                    <a:gd name="connsiteY3" fmla="*/ 699541 h 856937"/>
                    <a:gd name="connsiteX4" fmla="*/ 66206 w 5462666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66206 w 5486399"/>
                    <a:gd name="connsiteY0" fmla="*/ 673308 h 890665"/>
                    <a:gd name="connsiteX1" fmla="*/ 1040567 w 5486399"/>
                    <a:gd name="connsiteY1" fmla="*/ 73702 h 890665"/>
                    <a:gd name="connsiteX2" fmla="*/ 4428344 w 5486399"/>
                    <a:gd name="connsiteY2" fmla="*/ 88692 h 890665"/>
                    <a:gd name="connsiteX3" fmla="*/ 5462666 w 5486399"/>
                    <a:gd name="connsiteY3" fmla="*/ 733269 h 890665"/>
                    <a:gd name="connsiteX4" fmla="*/ 66206 w 5486399"/>
                    <a:gd name="connsiteY4" fmla="*/ 673308 h 890665"/>
                    <a:gd name="connsiteX0" fmla="*/ 66206 w 5486399"/>
                    <a:gd name="connsiteY0" fmla="*/ 639580 h 856937"/>
                    <a:gd name="connsiteX1" fmla="*/ 1040567 w 5486399"/>
                    <a:gd name="connsiteY1" fmla="*/ 39974 h 856937"/>
                    <a:gd name="connsiteX2" fmla="*/ 4428344 w 5486399"/>
                    <a:gd name="connsiteY2" fmla="*/ 54964 h 856937"/>
                    <a:gd name="connsiteX3" fmla="*/ 5462666 w 5486399"/>
                    <a:gd name="connsiteY3" fmla="*/ 699541 h 856937"/>
                    <a:gd name="connsiteX4" fmla="*/ 66206 w 5486399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  <a:gd name="connsiteX0" fmla="*/ 0 w 5420193"/>
                    <a:gd name="connsiteY0" fmla="*/ 639580 h 856937"/>
                    <a:gd name="connsiteX1" fmla="*/ 974361 w 5420193"/>
                    <a:gd name="connsiteY1" fmla="*/ 39974 h 856937"/>
                    <a:gd name="connsiteX2" fmla="*/ 4362138 w 5420193"/>
                    <a:gd name="connsiteY2" fmla="*/ 54964 h 856937"/>
                    <a:gd name="connsiteX3" fmla="*/ 5396460 w 5420193"/>
                    <a:gd name="connsiteY3" fmla="*/ 699541 h 856937"/>
                    <a:gd name="connsiteX4" fmla="*/ 0 w 5420193"/>
                    <a:gd name="connsiteY4" fmla="*/ 639580 h 8569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5420193" h="856937">
                      <a:moveTo>
                        <a:pt x="0" y="639580"/>
                      </a:moveTo>
                      <a:cubicBezTo>
                        <a:pt x="16240" y="314793"/>
                        <a:pt x="1250" y="37475"/>
                        <a:pt x="974361" y="39974"/>
                      </a:cubicBezTo>
                      <a:cubicBezTo>
                        <a:pt x="2103620" y="44971"/>
                        <a:pt x="3170420" y="0"/>
                        <a:pt x="4362138" y="54964"/>
                      </a:cubicBezTo>
                      <a:cubicBezTo>
                        <a:pt x="5420193" y="99935"/>
                        <a:pt x="5315264" y="284814"/>
                        <a:pt x="5396460" y="699541"/>
                      </a:cubicBezTo>
                      <a:cubicBezTo>
                        <a:pt x="4459575" y="856937"/>
                        <a:pt x="753255" y="821960"/>
                        <a:pt x="0" y="639580"/>
                      </a:cubicBezTo>
                      <a:close/>
                    </a:path>
                  </a:pathLst>
                </a:cu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8" name="Freeform 47"/>
                <p:cNvSpPr/>
                <p:nvPr/>
              </p:nvSpPr>
              <p:spPr>
                <a:xfrm>
                  <a:off x="1905000" y="1676400"/>
                  <a:ext cx="5391302" cy="276149"/>
                </a:xfrm>
                <a:custGeom>
                  <a:avLst/>
                  <a:gdLst>
                    <a:gd name="connsiteX0" fmla="*/ 0 w 5391302"/>
                    <a:gd name="connsiteY0" fmla="*/ 0 h 51206"/>
                    <a:gd name="connsiteX1" fmla="*/ 5391302 w 5391302"/>
                    <a:gd name="connsiteY1" fmla="*/ 51206 h 51206"/>
                    <a:gd name="connsiteX0" fmla="*/ 0 w 5391302"/>
                    <a:gd name="connsiteY0" fmla="*/ 0 h 276149"/>
                    <a:gd name="connsiteX1" fmla="*/ 5391302 w 5391302"/>
                    <a:gd name="connsiteY1" fmla="*/ 51206 h 276149"/>
                    <a:gd name="connsiteX0" fmla="*/ 0 w 5391302"/>
                    <a:gd name="connsiteY0" fmla="*/ 0 h 276149"/>
                    <a:gd name="connsiteX1" fmla="*/ 5391302 w 5391302"/>
                    <a:gd name="connsiteY1" fmla="*/ 51206 h 276149"/>
                    <a:gd name="connsiteX0" fmla="*/ 0 w 5391302"/>
                    <a:gd name="connsiteY0" fmla="*/ 0 h 276149"/>
                    <a:gd name="connsiteX1" fmla="*/ 5391302 w 5391302"/>
                    <a:gd name="connsiteY1" fmla="*/ 51206 h 2761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5391302" h="276149">
                      <a:moveTo>
                        <a:pt x="0" y="0"/>
                      </a:moveTo>
                      <a:cubicBezTo>
                        <a:pt x="1925727" y="276149"/>
                        <a:pt x="4890210" y="121920"/>
                        <a:pt x="5391302" y="51206"/>
                      </a:cubicBezTo>
                    </a:path>
                  </a:pathLst>
                </a:custGeom>
                <a:ln w="25400">
                  <a:solidFill>
                    <a:srgbClr val="C00000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28" name="Freeform 27"/>
            <p:cNvSpPr/>
            <p:nvPr/>
          </p:nvSpPr>
          <p:spPr>
            <a:xfrm>
              <a:off x="2014119" y="1776375"/>
              <a:ext cx="5301081" cy="623012"/>
            </a:xfrm>
            <a:custGeom>
              <a:avLst/>
              <a:gdLst>
                <a:gd name="connsiteX0" fmla="*/ 92659 w 5538825"/>
                <a:gd name="connsiteY0" fmla="*/ 580339 h 653491"/>
                <a:gd name="connsiteX1" fmla="*/ 780288 w 5538825"/>
                <a:gd name="connsiteY1" fmla="*/ 75590 h 653491"/>
                <a:gd name="connsiteX2" fmla="*/ 4774387 w 5538825"/>
                <a:gd name="connsiteY2" fmla="*/ 126796 h 653491"/>
                <a:gd name="connsiteX3" fmla="*/ 5366918 w 5538825"/>
                <a:gd name="connsiteY3" fmla="*/ 653491 h 653491"/>
                <a:gd name="connsiteX0" fmla="*/ 92659 w 5538825"/>
                <a:gd name="connsiteY0" fmla="*/ 580339 h 653491"/>
                <a:gd name="connsiteX1" fmla="*/ 780288 w 5538825"/>
                <a:gd name="connsiteY1" fmla="*/ 75590 h 653491"/>
                <a:gd name="connsiteX2" fmla="*/ 4774387 w 5538825"/>
                <a:gd name="connsiteY2" fmla="*/ 126796 h 653491"/>
                <a:gd name="connsiteX3" fmla="*/ 5366918 w 5538825"/>
                <a:gd name="connsiteY3" fmla="*/ 653491 h 653491"/>
                <a:gd name="connsiteX0" fmla="*/ 84125 w 5530291"/>
                <a:gd name="connsiteY0" fmla="*/ 580339 h 653491"/>
                <a:gd name="connsiteX1" fmla="*/ 771754 w 5530291"/>
                <a:gd name="connsiteY1" fmla="*/ 75590 h 653491"/>
                <a:gd name="connsiteX2" fmla="*/ 4765853 w 5530291"/>
                <a:gd name="connsiteY2" fmla="*/ 126796 h 653491"/>
                <a:gd name="connsiteX3" fmla="*/ 5358384 w 5530291"/>
                <a:gd name="connsiteY3" fmla="*/ 653491 h 653491"/>
                <a:gd name="connsiteX0" fmla="*/ 0 w 5446166"/>
                <a:gd name="connsiteY0" fmla="*/ 580339 h 653491"/>
                <a:gd name="connsiteX1" fmla="*/ 687629 w 5446166"/>
                <a:gd name="connsiteY1" fmla="*/ 75590 h 653491"/>
                <a:gd name="connsiteX2" fmla="*/ 4681728 w 5446166"/>
                <a:gd name="connsiteY2" fmla="*/ 126796 h 653491"/>
                <a:gd name="connsiteX3" fmla="*/ 5274259 w 5446166"/>
                <a:gd name="connsiteY3" fmla="*/ 653491 h 653491"/>
                <a:gd name="connsiteX0" fmla="*/ 0 w 5446166"/>
                <a:gd name="connsiteY0" fmla="*/ 580339 h 653491"/>
                <a:gd name="connsiteX1" fmla="*/ 687629 w 5446166"/>
                <a:gd name="connsiteY1" fmla="*/ 75590 h 653491"/>
                <a:gd name="connsiteX2" fmla="*/ 4681728 w 5446166"/>
                <a:gd name="connsiteY2" fmla="*/ 126796 h 653491"/>
                <a:gd name="connsiteX3" fmla="*/ 5274259 w 5446166"/>
                <a:gd name="connsiteY3" fmla="*/ 653491 h 653491"/>
                <a:gd name="connsiteX0" fmla="*/ 26822 w 5472988"/>
                <a:gd name="connsiteY0" fmla="*/ 580339 h 653491"/>
                <a:gd name="connsiteX1" fmla="*/ 714451 w 5472988"/>
                <a:gd name="connsiteY1" fmla="*/ 75590 h 653491"/>
                <a:gd name="connsiteX2" fmla="*/ 4708550 w 5472988"/>
                <a:gd name="connsiteY2" fmla="*/ 126796 h 653491"/>
                <a:gd name="connsiteX3" fmla="*/ 5301081 w 5472988"/>
                <a:gd name="connsiteY3" fmla="*/ 653491 h 653491"/>
                <a:gd name="connsiteX0" fmla="*/ 26822 w 5472988"/>
                <a:gd name="connsiteY0" fmla="*/ 549860 h 623012"/>
                <a:gd name="connsiteX1" fmla="*/ 714451 w 5472988"/>
                <a:gd name="connsiteY1" fmla="*/ 45111 h 623012"/>
                <a:gd name="connsiteX2" fmla="*/ 4708550 w 5472988"/>
                <a:gd name="connsiteY2" fmla="*/ 96317 h 623012"/>
                <a:gd name="connsiteX3" fmla="*/ 5301081 w 5472988"/>
                <a:gd name="connsiteY3" fmla="*/ 623012 h 623012"/>
                <a:gd name="connsiteX0" fmla="*/ 26822 w 5472988"/>
                <a:gd name="connsiteY0" fmla="*/ 549860 h 623012"/>
                <a:gd name="connsiteX1" fmla="*/ 714451 w 5472988"/>
                <a:gd name="connsiteY1" fmla="*/ 45111 h 623012"/>
                <a:gd name="connsiteX2" fmla="*/ 4708550 w 5472988"/>
                <a:gd name="connsiteY2" fmla="*/ 96317 h 623012"/>
                <a:gd name="connsiteX3" fmla="*/ 5301081 w 5472988"/>
                <a:gd name="connsiteY3" fmla="*/ 623012 h 623012"/>
                <a:gd name="connsiteX0" fmla="*/ 26822 w 5472988"/>
                <a:gd name="connsiteY0" fmla="*/ 549860 h 623012"/>
                <a:gd name="connsiteX1" fmla="*/ 714451 w 5472988"/>
                <a:gd name="connsiteY1" fmla="*/ 45111 h 623012"/>
                <a:gd name="connsiteX2" fmla="*/ 4708550 w 5472988"/>
                <a:gd name="connsiteY2" fmla="*/ 96317 h 623012"/>
                <a:gd name="connsiteX3" fmla="*/ 5301081 w 5472988"/>
                <a:gd name="connsiteY3" fmla="*/ 623012 h 623012"/>
                <a:gd name="connsiteX0" fmla="*/ 26822 w 5364479"/>
                <a:gd name="connsiteY0" fmla="*/ 549860 h 623012"/>
                <a:gd name="connsiteX1" fmla="*/ 714451 w 5364479"/>
                <a:gd name="connsiteY1" fmla="*/ 45111 h 623012"/>
                <a:gd name="connsiteX2" fmla="*/ 4708550 w 5364479"/>
                <a:gd name="connsiteY2" fmla="*/ 96317 h 623012"/>
                <a:gd name="connsiteX3" fmla="*/ 5301081 w 5364479"/>
                <a:gd name="connsiteY3" fmla="*/ 623012 h 623012"/>
                <a:gd name="connsiteX0" fmla="*/ 26822 w 5364479"/>
                <a:gd name="connsiteY0" fmla="*/ 549860 h 623012"/>
                <a:gd name="connsiteX1" fmla="*/ 714451 w 5364479"/>
                <a:gd name="connsiteY1" fmla="*/ 45111 h 623012"/>
                <a:gd name="connsiteX2" fmla="*/ 4708550 w 5364479"/>
                <a:gd name="connsiteY2" fmla="*/ 96317 h 623012"/>
                <a:gd name="connsiteX3" fmla="*/ 5301081 w 5364479"/>
                <a:gd name="connsiteY3" fmla="*/ 623012 h 623012"/>
                <a:gd name="connsiteX0" fmla="*/ 26822 w 5301081"/>
                <a:gd name="connsiteY0" fmla="*/ 549860 h 623012"/>
                <a:gd name="connsiteX1" fmla="*/ 714451 w 5301081"/>
                <a:gd name="connsiteY1" fmla="*/ 45111 h 623012"/>
                <a:gd name="connsiteX2" fmla="*/ 4708550 w 5301081"/>
                <a:gd name="connsiteY2" fmla="*/ 96317 h 623012"/>
                <a:gd name="connsiteX3" fmla="*/ 5301081 w 5301081"/>
                <a:gd name="connsiteY3" fmla="*/ 623012 h 623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01081" h="623012">
                  <a:moveTo>
                    <a:pt x="26822" y="549860"/>
                  </a:moveTo>
                  <a:cubicBezTo>
                    <a:pt x="0" y="337110"/>
                    <a:pt x="93268" y="56085"/>
                    <a:pt x="714451" y="45111"/>
                  </a:cubicBezTo>
                  <a:cubicBezTo>
                    <a:pt x="1555089" y="23775"/>
                    <a:pt x="3944112" y="0"/>
                    <a:pt x="4708550" y="96317"/>
                  </a:cubicBezTo>
                  <a:cubicBezTo>
                    <a:pt x="5259018" y="136551"/>
                    <a:pt x="5204154" y="314554"/>
                    <a:pt x="5301081" y="623012"/>
                  </a:cubicBezTo>
                </a:path>
              </a:pathLst>
            </a:custGeom>
            <a:ln w="254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524000" y="3429000"/>
            <a:ext cx="5973288" cy="2751343"/>
            <a:chOff x="1524000" y="3429000"/>
            <a:chExt cx="5973288" cy="2751343"/>
          </a:xfrm>
        </p:grpSpPr>
        <p:grpSp>
          <p:nvGrpSpPr>
            <p:cNvPr id="67" name="Group 66"/>
            <p:cNvGrpSpPr/>
            <p:nvPr/>
          </p:nvGrpSpPr>
          <p:grpSpPr>
            <a:xfrm>
              <a:off x="1524000" y="3429000"/>
              <a:ext cx="5973288" cy="2751343"/>
              <a:chOff x="1371600" y="833263"/>
              <a:chExt cx="5973288" cy="2751343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1371600" y="833263"/>
                <a:ext cx="5973288" cy="2751343"/>
                <a:chOff x="-771896" y="854799"/>
                <a:chExt cx="5973288" cy="2751343"/>
              </a:xfrm>
            </p:grpSpPr>
            <p:cxnSp>
              <p:nvCxnSpPr>
                <p:cNvPr id="35" name="Straight Connector 34"/>
                <p:cNvCxnSpPr/>
                <p:nvPr/>
              </p:nvCxnSpPr>
              <p:spPr>
                <a:xfrm rot="5400000">
                  <a:off x="1104900" y="1866900"/>
                  <a:ext cx="914400" cy="228600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/>
                <p:cNvCxnSpPr/>
                <p:nvPr/>
              </p:nvCxnSpPr>
              <p:spPr>
                <a:xfrm rot="16200000" flipH="1">
                  <a:off x="2552700" y="1866900"/>
                  <a:ext cx="914400" cy="228600"/>
                </a:xfrm>
                <a:prstGeom prst="line">
                  <a:avLst/>
                </a:prstGeom>
                <a:ln>
                  <a:solidFill>
                    <a:srgbClr val="C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8" name="Freeform 37"/>
                <p:cNvSpPr/>
                <p:nvPr/>
              </p:nvSpPr>
              <p:spPr>
                <a:xfrm>
                  <a:off x="-771896" y="1128158"/>
                  <a:ext cx="5973288" cy="2477984"/>
                </a:xfrm>
                <a:custGeom>
                  <a:avLst/>
                  <a:gdLst>
                    <a:gd name="connsiteX0" fmla="*/ 4864925 w 6022769"/>
                    <a:gd name="connsiteY0" fmla="*/ 273132 h 2735282"/>
                    <a:gd name="connsiteX1" fmla="*/ 1432956 w 6022769"/>
                    <a:gd name="connsiteY1" fmla="*/ 332508 h 2735282"/>
                    <a:gd name="connsiteX2" fmla="*/ 43543 w 6022769"/>
                    <a:gd name="connsiteY2" fmla="*/ 2149433 h 2735282"/>
                    <a:gd name="connsiteX3" fmla="*/ 1171699 w 6022769"/>
                    <a:gd name="connsiteY3" fmla="*/ 1971303 h 2735282"/>
                    <a:gd name="connsiteX4" fmla="*/ 2157351 w 6022769"/>
                    <a:gd name="connsiteY4" fmla="*/ 2576945 h 2735282"/>
                    <a:gd name="connsiteX5" fmla="*/ 3368634 w 6022769"/>
                    <a:gd name="connsiteY5" fmla="*/ 2636321 h 2735282"/>
                    <a:gd name="connsiteX6" fmla="*/ 4841174 w 6022769"/>
                    <a:gd name="connsiteY6" fmla="*/ 2624446 h 2735282"/>
                    <a:gd name="connsiteX7" fmla="*/ 6016831 w 6022769"/>
                    <a:gd name="connsiteY7" fmla="*/ 1971303 h 2735282"/>
                    <a:gd name="connsiteX8" fmla="*/ 4864925 w 6022769"/>
                    <a:gd name="connsiteY8" fmla="*/ 273132 h 2735282"/>
                    <a:gd name="connsiteX0" fmla="*/ 4864925 w 6016831"/>
                    <a:gd name="connsiteY0" fmla="*/ 273132 h 2735282"/>
                    <a:gd name="connsiteX1" fmla="*/ 1432956 w 6016831"/>
                    <a:gd name="connsiteY1" fmla="*/ 332508 h 2735282"/>
                    <a:gd name="connsiteX2" fmla="*/ 43543 w 6016831"/>
                    <a:gd name="connsiteY2" fmla="*/ 2149433 h 2735282"/>
                    <a:gd name="connsiteX3" fmla="*/ 1171699 w 6016831"/>
                    <a:gd name="connsiteY3" fmla="*/ 1971303 h 2735282"/>
                    <a:gd name="connsiteX4" fmla="*/ 2157351 w 6016831"/>
                    <a:gd name="connsiteY4" fmla="*/ 2576945 h 2735282"/>
                    <a:gd name="connsiteX5" fmla="*/ 3368634 w 6016831"/>
                    <a:gd name="connsiteY5" fmla="*/ 2636321 h 2735282"/>
                    <a:gd name="connsiteX6" fmla="*/ 4841174 w 6016831"/>
                    <a:gd name="connsiteY6" fmla="*/ 2624446 h 2735282"/>
                    <a:gd name="connsiteX7" fmla="*/ 6016831 w 6016831"/>
                    <a:gd name="connsiteY7" fmla="*/ 1971303 h 2735282"/>
                    <a:gd name="connsiteX8" fmla="*/ 4864925 w 6016831"/>
                    <a:gd name="connsiteY8" fmla="*/ 273132 h 2735282"/>
                    <a:gd name="connsiteX0" fmla="*/ 4864925 w 6016831"/>
                    <a:gd name="connsiteY0" fmla="*/ 273132 h 2735282"/>
                    <a:gd name="connsiteX1" fmla="*/ 1432956 w 6016831"/>
                    <a:gd name="connsiteY1" fmla="*/ 332508 h 2735282"/>
                    <a:gd name="connsiteX2" fmla="*/ 43543 w 6016831"/>
                    <a:gd name="connsiteY2" fmla="*/ 2149433 h 2735282"/>
                    <a:gd name="connsiteX3" fmla="*/ 1171699 w 6016831"/>
                    <a:gd name="connsiteY3" fmla="*/ 1971303 h 2735282"/>
                    <a:gd name="connsiteX4" fmla="*/ 2157351 w 6016831"/>
                    <a:gd name="connsiteY4" fmla="*/ 2576945 h 2735282"/>
                    <a:gd name="connsiteX5" fmla="*/ 3368634 w 6016831"/>
                    <a:gd name="connsiteY5" fmla="*/ 2636321 h 2735282"/>
                    <a:gd name="connsiteX6" fmla="*/ 4841174 w 6016831"/>
                    <a:gd name="connsiteY6" fmla="*/ 2624446 h 2735282"/>
                    <a:gd name="connsiteX7" fmla="*/ 6016831 w 6016831"/>
                    <a:gd name="connsiteY7" fmla="*/ 1971303 h 2735282"/>
                    <a:gd name="connsiteX8" fmla="*/ 4864925 w 6016831"/>
                    <a:gd name="connsiteY8" fmla="*/ 273132 h 2735282"/>
                    <a:gd name="connsiteX0" fmla="*/ 4864925 w 6016831"/>
                    <a:gd name="connsiteY0" fmla="*/ 273132 h 2735282"/>
                    <a:gd name="connsiteX1" fmla="*/ 1432956 w 6016831"/>
                    <a:gd name="connsiteY1" fmla="*/ 332508 h 2735282"/>
                    <a:gd name="connsiteX2" fmla="*/ 43543 w 6016831"/>
                    <a:gd name="connsiteY2" fmla="*/ 2149433 h 2735282"/>
                    <a:gd name="connsiteX3" fmla="*/ 1171699 w 6016831"/>
                    <a:gd name="connsiteY3" fmla="*/ 1971303 h 2735282"/>
                    <a:gd name="connsiteX4" fmla="*/ 2157351 w 6016831"/>
                    <a:gd name="connsiteY4" fmla="*/ 2576945 h 2735282"/>
                    <a:gd name="connsiteX5" fmla="*/ 3368634 w 6016831"/>
                    <a:gd name="connsiteY5" fmla="*/ 2636321 h 2735282"/>
                    <a:gd name="connsiteX6" fmla="*/ 4841174 w 6016831"/>
                    <a:gd name="connsiteY6" fmla="*/ 2624446 h 2735282"/>
                    <a:gd name="connsiteX7" fmla="*/ 6016831 w 6016831"/>
                    <a:gd name="connsiteY7" fmla="*/ 1971303 h 2735282"/>
                    <a:gd name="connsiteX8" fmla="*/ 4864925 w 6016831"/>
                    <a:gd name="connsiteY8" fmla="*/ 273132 h 2735282"/>
                    <a:gd name="connsiteX0" fmla="*/ 4864925 w 6016831"/>
                    <a:gd name="connsiteY0" fmla="*/ 253341 h 2715491"/>
                    <a:gd name="connsiteX1" fmla="*/ 1432956 w 6016831"/>
                    <a:gd name="connsiteY1" fmla="*/ 312717 h 2715491"/>
                    <a:gd name="connsiteX2" fmla="*/ 43543 w 6016831"/>
                    <a:gd name="connsiteY2" fmla="*/ 2129642 h 2715491"/>
                    <a:gd name="connsiteX3" fmla="*/ 1171699 w 6016831"/>
                    <a:gd name="connsiteY3" fmla="*/ 1951512 h 2715491"/>
                    <a:gd name="connsiteX4" fmla="*/ 2157351 w 6016831"/>
                    <a:gd name="connsiteY4" fmla="*/ 2557154 h 2715491"/>
                    <a:gd name="connsiteX5" fmla="*/ 3368634 w 6016831"/>
                    <a:gd name="connsiteY5" fmla="*/ 2616530 h 2715491"/>
                    <a:gd name="connsiteX6" fmla="*/ 4841174 w 6016831"/>
                    <a:gd name="connsiteY6" fmla="*/ 2604655 h 2715491"/>
                    <a:gd name="connsiteX7" fmla="*/ 6016831 w 6016831"/>
                    <a:gd name="connsiteY7" fmla="*/ 1951512 h 2715491"/>
                    <a:gd name="connsiteX8" fmla="*/ 4864925 w 6016831"/>
                    <a:gd name="connsiteY8" fmla="*/ 253341 h 2715491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2157351 w 6016831"/>
                    <a:gd name="connsiteY4" fmla="*/ 2303813 h 2462150"/>
                    <a:gd name="connsiteX5" fmla="*/ 3368634 w 6016831"/>
                    <a:gd name="connsiteY5" fmla="*/ 2363189 h 2462150"/>
                    <a:gd name="connsiteX6" fmla="*/ 4841174 w 6016831"/>
                    <a:gd name="connsiteY6" fmla="*/ 2351314 h 2462150"/>
                    <a:gd name="connsiteX7" fmla="*/ 6016831 w 6016831"/>
                    <a:gd name="connsiteY7" fmla="*/ 1698171 h 2462150"/>
                    <a:gd name="connsiteX8" fmla="*/ 4864925 w 6016831"/>
                    <a:gd name="connsiteY8" fmla="*/ 0 h 2462150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2157351 w 6016831"/>
                    <a:gd name="connsiteY4" fmla="*/ 2303813 h 2462150"/>
                    <a:gd name="connsiteX5" fmla="*/ 3368634 w 6016831"/>
                    <a:gd name="connsiteY5" fmla="*/ 2363189 h 2462150"/>
                    <a:gd name="connsiteX6" fmla="*/ 4841174 w 6016831"/>
                    <a:gd name="connsiteY6" fmla="*/ 2351314 h 2462150"/>
                    <a:gd name="connsiteX7" fmla="*/ 6016831 w 6016831"/>
                    <a:gd name="connsiteY7" fmla="*/ 1698171 h 2462150"/>
                    <a:gd name="connsiteX8" fmla="*/ 4864925 w 6016831"/>
                    <a:gd name="connsiteY8" fmla="*/ 0 h 2462150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2157351 w 6016831"/>
                    <a:gd name="connsiteY4" fmla="*/ 2303813 h 2462150"/>
                    <a:gd name="connsiteX5" fmla="*/ 3368634 w 6016831"/>
                    <a:gd name="connsiteY5" fmla="*/ 2363189 h 2462150"/>
                    <a:gd name="connsiteX6" fmla="*/ 4841174 w 6016831"/>
                    <a:gd name="connsiteY6" fmla="*/ 2351314 h 2462150"/>
                    <a:gd name="connsiteX7" fmla="*/ 6016831 w 6016831"/>
                    <a:gd name="connsiteY7" fmla="*/ 1698171 h 2462150"/>
                    <a:gd name="connsiteX8" fmla="*/ 4864925 w 6016831"/>
                    <a:gd name="connsiteY8" fmla="*/ 0 h 2462150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2157351 w 6016831"/>
                    <a:gd name="connsiteY4" fmla="*/ 2303813 h 2462150"/>
                    <a:gd name="connsiteX5" fmla="*/ 3368634 w 6016831"/>
                    <a:gd name="connsiteY5" fmla="*/ 2363189 h 2462150"/>
                    <a:gd name="connsiteX6" fmla="*/ 4841174 w 6016831"/>
                    <a:gd name="connsiteY6" fmla="*/ 2351314 h 2462150"/>
                    <a:gd name="connsiteX7" fmla="*/ 6016831 w 6016831"/>
                    <a:gd name="connsiteY7" fmla="*/ 1698171 h 2462150"/>
                    <a:gd name="connsiteX8" fmla="*/ 4864925 w 6016831"/>
                    <a:gd name="connsiteY8" fmla="*/ 0 h 2462150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2157351 w 6016831"/>
                    <a:gd name="connsiteY4" fmla="*/ 2303813 h 2462150"/>
                    <a:gd name="connsiteX5" fmla="*/ 3368634 w 6016831"/>
                    <a:gd name="connsiteY5" fmla="*/ 2363189 h 2462150"/>
                    <a:gd name="connsiteX6" fmla="*/ 4841174 w 6016831"/>
                    <a:gd name="connsiteY6" fmla="*/ 2351314 h 2462150"/>
                    <a:gd name="connsiteX7" fmla="*/ 6016831 w 6016831"/>
                    <a:gd name="connsiteY7" fmla="*/ 1698171 h 2462150"/>
                    <a:gd name="connsiteX8" fmla="*/ 4864925 w 6016831"/>
                    <a:gd name="connsiteY8" fmla="*/ 0 h 2462150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2157351 w 6016831"/>
                    <a:gd name="connsiteY4" fmla="*/ 2303813 h 2462150"/>
                    <a:gd name="connsiteX5" fmla="*/ 3368634 w 6016831"/>
                    <a:gd name="connsiteY5" fmla="*/ 2363189 h 2462150"/>
                    <a:gd name="connsiteX6" fmla="*/ 4841174 w 6016831"/>
                    <a:gd name="connsiteY6" fmla="*/ 2351314 h 2462150"/>
                    <a:gd name="connsiteX7" fmla="*/ 6016831 w 6016831"/>
                    <a:gd name="connsiteY7" fmla="*/ 1698171 h 2462150"/>
                    <a:gd name="connsiteX8" fmla="*/ 4864925 w 6016831"/>
                    <a:gd name="connsiteY8" fmla="*/ 0 h 2462150"/>
                    <a:gd name="connsiteX0" fmla="*/ 4864925 w 6016831"/>
                    <a:gd name="connsiteY0" fmla="*/ 0 h 2462150"/>
                    <a:gd name="connsiteX1" fmla="*/ 1432956 w 6016831"/>
                    <a:gd name="connsiteY1" fmla="*/ 59376 h 2462150"/>
                    <a:gd name="connsiteX2" fmla="*/ 43543 w 6016831"/>
                    <a:gd name="connsiteY2" fmla="*/ 1876301 h 2462150"/>
                    <a:gd name="connsiteX3" fmla="*/ 1171699 w 6016831"/>
                    <a:gd name="connsiteY3" fmla="*/ 1698171 h 2462150"/>
                    <a:gd name="connsiteX4" fmla="*/ 1124197 w 6016831"/>
                    <a:gd name="connsiteY4" fmla="*/ 2018804 h 2462150"/>
                    <a:gd name="connsiteX5" fmla="*/ 2157351 w 6016831"/>
                    <a:gd name="connsiteY5" fmla="*/ 2303813 h 2462150"/>
                    <a:gd name="connsiteX6" fmla="*/ 3368634 w 6016831"/>
                    <a:gd name="connsiteY6" fmla="*/ 2363189 h 2462150"/>
                    <a:gd name="connsiteX7" fmla="*/ 4841174 w 6016831"/>
                    <a:gd name="connsiteY7" fmla="*/ 2351314 h 2462150"/>
                    <a:gd name="connsiteX8" fmla="*/ 6016831 w 6016831"/>
                    <a:gd name="connsiteY8" fmla="*/ 1698171 h 2462150"/>
                    <a:gd name="connsiteX9" fmla="*/ 4864925 w 6016831"/>
                    <a:gd name="connsiteY9" fmla="*/ 0 h 2462150"/>
                    <a:gd name="connsiteX0" fmla="*/ 4872842 w 6024748"/>
                    <a:gd name="connsiteY0" fmla="*/ 0 h 2462150"/>
                    <a:gd name="connsiteX1" fmla="*/ 1440873 w 6024748"/>
                    <a:gd name="connsiteY1" fmla="*/ 59376 h 2462150"/>
                    <a:gd name="connsiteX2" fmla="*/ 51460 w 6024748"/>
                    <a:gd name="connsiteY2" fmla="*/ 1876301 h 2462150"/>
                    <a:gd name="connsiteX3" fmla="*/ 1132114 w 6024748"/>
                    <a:gd name="connsiteY3" fmla="*/ 2018804 h 2462150"/>
                    <a:gd name="connsiteX4" fmla="*/ 2165268 w 6024748"/>
                    <a:gd name="connsiteY4" fmla="*/ 2303813 h 2462150"/>
                    <a:gd name="connsiteX5" fmla="*/ 3376551 w 6024748"/>
                    <a:gd name="connsiteY5" fmla="*/ 2363189 h 2462150"/>
                    <a:gd name="connsiteX6" fmla="*/ 4849091 w 6024748"/>
                    <a:gd name="connsiteY6" fmla="*/ 2351314 h 2462150"/>
                    <a:gd name="connsiteX7" fmla="*/ 6024748 w 6024748"/>
                    <a:gd name="connsiteY7" fmla="*/ 1698171 h 2462150"/>
                    <a:gd name="connsiteX8" fmla="*/ 4872842 w 6024748"/>
                    <a:gd name="connsiteY8" fmla="*/ 0 h 2462150"/>
                    <a:gd name="connsiteX0" fmla="*/ 4872842 w 6024748"/>
                    <a:gd name="connsiteY0" fmla="*/ 0 h 2462150"/>
                    <a:gd name="connsiteX1" fmla="*/ 1440873 w 6024748"/>
                    <a:gd name="connsiteY1" fmla="*/ 59376 h 2462150"/>
                    <a:gd name="connsiteX2" fmla="*/ 51460 w 6024748"/>
                    <a:gd name="connsiteY2" fmla="*/ 1876301 h 2462150"/>
                    <a:gd name="connsiteX3" fmla="*/ 1132114 w 6024748"/>
                    <a:gd name="connsiteY3" fmla="*/ 2018804 h 2462150"/>
                    <a:gd name="connsiteX4" fmla="*/ 1284514 w 6024748"/>
                    <a:gd name="connsiteY4" fmla="*/ 1725879 h 2462150"/>
                    <a:gd name="connsiteX5" fmla="*/ 2165268 w 6024748"/>
                    <a:gd name="connsiteY5" fmla="*/ 2303813 h 2462150"/>
                    <a:gd name="connsiteX6" fmla="*/ 3376551 w 6024748"/>
                    <a:gd name="connsiteY6" fmla="*/ 2363189 h 2462150"/>
                    <a:gd name="connsiteX7" fmla="*/ 4849091 w 6024748"/>
                    <a:gd name="connsiteY7" fmla="*/ 2351314 h 2462150"/>
                    <a:gd name="connsiteX8" fmla="*/ 6024748 w 6024748"/>
                    <a:gd name="connsiteY8" fmla="*/ 1698171 h 2462150"/>
                    <a:gd name="connsiteX9" fmla="*/ 4872842 w 6024748"/>
                    <a:gd name="connsiteY9" fmla="*/ 0 h 2462150"/>
                    <a:gd name="connsiteX0" fmla="*/ 4847442 w 5999348"/>
                    <a:gd name="connsiteY0" fmla="*/ 0 h 2462150"/>
                    <a:gd name="connsiteX1" fmla="*/ 1415473 w 5999348"/>
                    <a:gd name="connsiteY1" fmla="*/ 59376 h 2462150"/>
                    <a:gd name="connsiteX2" fmla="*/ 26060 w 5999348"/>
                    <a:gd name="connsiteY2" fmla="*/ 1876301 h 2462150"/>
                    <a:gd name="connsiteX3" fmla="*/ 1259114 w 5999348"/>
                    <a:gd name="connsiteY3" fmla="*/ 1725879 h 2462150"/>
                    <a:gd name="connsiteX4" fmla="*/ 2139868 w 5999348"/>
                    <a:gd name="connsiteY4" fmla="*/ 2303813 h 2462150"/>
                    <a:gd name="connsiteX5" fmla="*/ 3351151 w 5999348"/>
                    <a:gd name="connsiteY5" fmla="*/ 2363189 h 2462150"/>
                    <a:gd name="connsiteX6" fmla="*/ 4823691 w 5999348"/>
                    <a:gd name="connsiteY6" fmla="*/ 2351314 h 2462150"/>
                    <a:gd name="connsiteX7" fmla="*/ 5999348 w 5999348"/>
                    <a:gd name="connsiteY7" fmla="*/ 1698171 h 2462150"/>
                    <a:gd name="connsiteX8" fmla="*/ 4847442 w 5999348"/>
                    <a:gd name="connsiteY8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2113808 w 5973288"/>
                    <a:gd name="connsiteY3" fmla="*/ 2303813 h 2462150"/>
                    <a:gd name="connsiteX4" fmla="*/ 3325091 w 5973288"/>
                    <a:gd name="connsiteY4" fmla="*/ 2363189 h 2462150"/>
                    <a:gd name="connsiteX5" fmla="*/ 4797631 w 5973288"/>
                    <a:gd name="connsiteY5" fmla="*/ 2351314 h 2462150"/>
                    <a:gd name="connsiteX6" fmla="*/ 5973288 w 5973288"/>
                    <a:gd name="connsiteY6" fmla="*/ 1698171 h 2462150"/>
                    <a:gd name="connsiteX7" fmla="*/ 4821382 w 5973288"/>
                    <a:gd name="connsiteY7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2113808 w 5973288"/>
                    <a:gd name="connsiteY3" fmla="*/ 2303813 h 2462150"/>
                    <a:gd name="connsiteX4" fmla="*/ 3325091 w 5973288"/>
                    <a:gd name="connsiteY4" fmla="*/ 2363189 h 2462150"/>
                    <a:gd name="connsiteX5" fmla="*/ 4797631 w 5973288"/>
                    <a:gd name="connsiteY5" fmla="*/ 2351314 h 2462150"/>
                    <a:gd name="connsiteX6" fmla="*/ 5973288 w 5973288"/>
                    <a:gd name="connsiteY6" fmla="*/ 1698171 h 2462150"/>
                    <a:gd name="connsiteX7" fmla="*/ 4821382 w 5973288"/>
                    <a:gd name="connsiteY7" fmla="*/ 0 h 2462150"/>
                    <a:gd name="connsiteX0" fmla="*/ 4821382 w 5973288"/>
                    <a:gd name="connsiteY0" fmla="*/ 0 h 2467099"/>
                    <a:gd name="connsiteX1" fmla="*/ 1389413 w 5973288"/>
                    <a:gd name="connsiteY1" fmla="*/ 59376 h 2467099"/>
                    <a:gd name="connsiteX2" fmla="*/ 0 w 5973288"/>
                    <a:gd name="connsiteY2" fmla="*/ 1876301 h 2467099"/>
                    <a:gd name="connsiteX3" fmla="*/ 2113808 w 5973288"/>
                    <a:gd name="connsiteY3" fmla="*/ 2303813 h 2467099"/>
                    <a:gd name="connsiteX4" fmla="*/ 3325091 w 5973288"/>
                    <a:gd name="connsiteY4" fmla="*/ 2363189 h 2467099"/>
                    <a:gd name="connsiteX5" fmla="*/ 4797631 w 5973288"/>
                    <a:gd name="connsiteY5" fmla="*/ 2351314 h 2467099"/>
                    <a:gd name="connsiteX6" fmla="*/ 5973288 w 5973288"/>
                    <a:gd name="connsiteY6" fmla="*/ 1698171 h 2467099"/>
                    <a:gd name="connsiteX7" fmla="*/ 4821382 w 5973288"/>
                    <a:gd name="connsiteY7" fmla="*/ 0 h 2467099"/>
                    <a:gd name="connsiteX0" fmla="*/ 4821382 w 5973288"/>
                    <a:gd name="connsiteY0" fmla="*/ 0 h 2693060"/>
                    <a:gd name="connsiteX1" fmla="*/ 1389413 w 5973288"/>
                    <a:gd name="connsiteY1" fmla="*/ 59376 h 2693060"/>
                    <a:gd name="connsiteX2" fmla="*/ 0 w 5973288"/>
                    <a:gd name="connsiteY2" fmla="*/ 1876301 h 2693060"/>
                    <a:gd name="connsiteX3" fmla="*/ 2113808 w 5973288"/>
                    <a:gd name="connsiteY3" fmla="*/ 2303813 h 2693060"/>
                    <a:gd name="connsiteX4" fmla="*/ 3325091 w 5973288"/>
                    <a:gd name="connsiteY4" fmla="*/ 2363189 h 2693060"/>
                    <a:gd name="connsiteX5" fmla="*/ 4797631 w 5973288"/>
                    <a:gd name="connsiteY5" fmla="*/ 2351314 h 2693060"/>
                    <a:gd name="connsiteX6" fmla="*/ 5973288 w 5973288"/>
                    <a:gd name="connsiteY6" fmla="*/ 1698171 h 2693060"/>
                    <a:gd name="connsiteX7" fmla="*/ 4821382 w 5973288"/>
                    <a:gd name="connsiteY7" fmla="*/ 0 h 269306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5267"/>
                    <a:gd name="connsiteY0" fmla="*/ 0 h 2462150"/>
                    <a:gd name="connsiteX1" fmla="*/ 1389413 w 5975267"/>
                    <a:gd name="connsiteY1" fmla="*/ 59376 h 2462150"/>
                    <a:gd name="connsiteX2" fmla="*/ 0 w 5975267"/>
                    <a:gd name="connsiteY2" fmla="*/ 1876301 h 2462150"/>
                    <a:gd name="connsiteX3" fmla="*/ 3325091 w 5975267"/>
                    <a:gd name="connsiteY3" fmla="*/ 2363189 h 2462150"/>
                    <a:gd name="connsiteX4" fmla="*/ 4797631 w 5975267"/>
                    <a:gd name="connsiteY4" fmla="*/ 2351314 h 2462150"/>
                    <a:gd name="connsiteX5" fmla="*/ 4833257 w 5975267"/>
                    <a:gd name="connsiteY5" fmla="*/ 2351312 h 2462150"/>
                    <a:gd name="connsiteX6" fmla="*/ 5973288 w 5975267"/>
                    <a:gd name="connsiteY6" fmla="*/ 1698171 h 2462150"/>
                    <a:gd name="connsiteX7" fmla="*/ 4821382 w 5975267"/>
                    <a:gd name="connsiteY7" fmla="*/ 0 h 2462150"/>
                    <a:gd name="connsiteX0" fmla="*/ 4821382 w 5975267"/>
                    <a:gd name="connsiteY0" fmla="*/ 0 h 2462150"/>
                    <a:gd name="connsiteX1" fmla="*/ 1389413 w 5975267"/>
                    <a:gd name="connsiteY1" fmla="*/ 59376 h 2462150"/>
                    <a:gd name="connsiteX2" fmla="*/ 0 w 5975267"/>
                    <a:gd name="connsiteY2" fmla="*/ 1876301 h 2462150"/>
                    <a:gd name="connsiteX3" fmla="*/ 3325091 w 5975267"/>
                    <a:gd name="connsiteY3" fmla="*/ 2363189 h 2462150"/>
                    <a:gd name="connsiteX4" fmla="*/ 4797631 w 5975267"/>
                    <a:gd name="connsiteY4" fmla="*/ 2351314 h 2462150"/>
                    <a:gd name="connsiteX5" fmla="*/ 4833257 w 5975267"/>
                    <a:gd name="connsiteY5" fmla="*/ 2351312 h 2462150"/>
                    <a:gd name="connsiteX6" fmla="*/ 5973288 w 5975267"/>
                    <a:gd name="connsiteY6" fmla="*/ 1698171 h 2462150"/>
                    <a:gd name="connsiteX7" fmla="*/ 4821382 w 5975267"/>
                    <a:gd name="connsiteY7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462150"/>
                    <a:gd name="connsiteX1" fmla="*/ 1389413 w 5973288"/>
                    <a:gd name="connsiteY1" fmla="*/ 59376 h 2462150"/>
                    <a:gd name="connsiteX2" fmla="*/ 0 w 5973288"/>
                    <a:gd name="connsiteY2" fmla="*/ 1876301 h 2462150"/>
                    <a:gd name="connsiteX3" fmla="*/ 3325091 w 5973288"/>
                    <a:gd name="connsiteY3" fmla="*/ 2363189 h 2462150"/>
                    <a:gd name="connsiteX4" fmla="*/ 4797631 w 5973288"/>
                    <a:gd name="connsiteY4" fmla="*/ 2351314 h 2462150"/>
                    <a:gd name="connsiteX5" fmla="*/ 5973288 w 5973288"/>
                    <a:gd name="connsiteY5" fmla="*/ 1698171 h 2462150"/>
                    <a:gd name="connsiteX6" fmla="*/ 4821382 w 5973288"/>
                    <a:gd name="connsiteY6" fmla="*/ 0 h 2462150"/>
                    <a:gd name="connsiteX0" fmla="*/ 4821382 w 5973288"/>
                    <a:gd name="connsiteY0" fmla="*/ 0 h 2363189"/>
                    <a:gd name="connsiteX1" fmla="*/ 1389413 w 5973288"/>
                    <a:gd name="connsiteY1" fmla="*/ 59376 h 2363189"/>
                    <a:gd name="connsiteX2" fmla="*/ 0 w 5973288"/>
                    <a:gd name="connsiteY2" fmla="*/ 1876301 h 2363189"/>
                    <a:gd name="connsiteX3" fmla="*/ 3325091 w 5973288"/>
                    <a:gd name="connsiteY3" fmla="*/ 2363189 h 2363189"/>
                    <a:gd name="connsiteX4" fmla="*/ 5973288 w 5973288"/>
                    <a:gd name="connsiteY4" fmla="*/ 1698171 h 2363189"/>
                    <a:gd name="connsiteX5" fmla="*/ 4821382 w 5973288"/>
                    <a:gd name="connsiteY5" fmla="*/ 0 h 2363189"/>
                    <a:gd name="connsiteX0" fmla="*/ 4821382 w 5973288"/>
                    <a:gd name="connsiteY0" fmla="*/ 0 h 2363189"/>
                    <a:gd name="connsiteX1" fmla="*/ 1389413 w 5973288"/>
                    <a:gd name="connsiteY1" fmla="*/ 59376 h 2363189"/>
                    <a:gd name="connsiteX2" fmla="*/ 0 w 5973288"/>
                    <a:gd name="connsiteY2" fmla="*/ 1876301 h 2363189"/>
                    <a:gd name="connsiteX3" fmla="*/ 3325091 w 5973288"/>
                    <a:gd name="connsiteY3" fmla="*/ 2363189 h 2363189"/>
                    <a:gd name="connsiteX4" fmla="*/ 5973288 w 5973288"/>
                    <a:gd name="connsiteY4" fmla="*/ 1698171 h 2363189"/>
                    <a:gd name="connsiteX5" fmla="*/ 4821382 w 5973288"/>
                    <a:gd name="connsiteY5" fmla="*/ 0 h 2363189"/>
                    <a:gd name="connsiteX0" fmla="*/ 3325091 w 5973288"/>
                    <a:gd name="connsiteY0" fmla="*/ 2363189 h 2454629"/>
                    <a:gd name="connsiteX1" fmla="*/ 5973288 w 5973288"/>
                    <a:gd name="connsiteY1" fmla="*/ 1698171 h 2454629"/>
                    <a:gd name="connsiteX2" fmla="*/ 4821382 w 5973288"/>
                    <a:gd name="connsiteY2" fmla="*/ 0 h 2454629"/>
                    <a:gd name="connsiteX3" fmla="*/ 1389413 w 5973288"/>
                    <a:gd name="connsiteY3" fmla="*/ 59376 h 2454629"/>
                    <a:gd name="connsiteX4" fmla="*/ 0 w 5973288"/>
                    <a:gd name="connsiteY4" fmla="*/ 1876301 h 2454629"/>
                    <a:gd name="connsiteX5" fmla="*/ 3416531 w 5973288"/>
                    <a:gd name="connsiteY5" fmla="*/ 2454629 h 2454629"/>
                    <a:gd name="connsiteX0" fmla="*/ 3325091 w 5973288"/>
                    <a:gd name="connsiteY0" fmla="*/ 2363189 h 2454629"/>
                    <a:gd name="connsiteX1" fmla="*/ 5973288 w 5973288"/>
                    <a:gd name="connsiteY1" fmla="*/ 1698171 h 2454629"/>
                    <a:gd name="connsiteX2" fmla="*/ 4821382 w 5973288"/>
                    <a:gd name="connsiteY2" fmla="*/ 0 h 2454629"/>
                    <a:gd name="connsiteX3" fmla="*/ 1389413 w 5973288"/>
                    <a:gd name="connsiteY3" fmla="*/ 59376 h 2454629"/>
                    <a:gd name="connsiteX4" fmla="*/ 0 w 5973288"/>
                    <a:gd name="connsiteY4" fmla="*/ 1876301 h 2454629"/>
                    <a:gd name="connsiteX5" fmla="*/ 2806931 w 5973288"/>
                    <a:gd name="connsiteY5" fmla="*/ 2454629 h 2454629"/>
                    <a:gd name="connsiteX0" fmla="*/ 3553691 w 5973288"/>
                    <a:gd name="connsiteY0" fmla="*/ 2363189 h 2454629"/>
                    <a:gd name="connsiteX1" fmla="*/ 5973288 w 5973288"/>
                    <a:gd name="connsiteY1" fmla="*/ 1698171 h 2454629"/>
                    <a:gd name="connsiteX2" fmla="*/ 4821382 w 5973288"/>
                    <a:gd name="connsiteY2" fmla="*/ 0 h 2454629"/>
                    <a:gd name="connsiteX3" fmla="*/ 1389413 w 5973288"/>
                    <a:gd name="connsiteY3" fmla="*/ 59376 h 2454629"/>
                    <a:gd name="connsiteX4" fmla="*/ 0 w 5973288"/>
                    <a:gd name="connsiteY4" fmla="*/ 1876301 h 2454629"/>
                    <a:gd name="connsiteX5" fmla="*/ 2806931 w 5973288"/>
                    <a:gd name="connsiteY5" fmla="*/ 2454629 h 2454629"/>
                    <a:gd name="connsiteX0" fmla="*/ 4010891 w 5973288"/>
                    <a:gd name="connsiteY0" fmla="*/ 2363189 h 2454629"/>
                    <a:gd name="connsiteX1" fmla="*/ 5973288 w 5973288"/>
                    <a:gd name="connsiteY1" fmla="*/ 1698171 h 2454629"/>
                    <a:gd name="connsiteX2" fmla="*/ 4821382 w 5973288"/>
                    <a:gd name="connsiteY2" fmla="*/ 0 h 2454629"/>
                    <a:gd name="connsiteX3" fmla="*/ 1389413 w 5973288"/>
                    <a:gd name="connsiteY3" fmla="*/ 59376 h 2454629"/>
                    <a:gd name="connsiteX4" fmla="*/ 0 w 5973288"/>
                    <a:gd name="connsiteY4" fmla="*/ 1876301 h 2454629"/>
                    <a:gd name="connsiteX5" fmla="*/ 2806931 w 5973288"/>
                    <a:gd name="connsiteY5" fmla="*/ 2454629 h 2454629"/>
                    <a:gd name="connsiteX0" fmla="*/ 4010891 w 5973288"/>
                    <a:gd name="connsiteY0" fmla="*/ 2363189 h 2363189"/>
                    <a:gd name="connsiteX1" fmla="*/ 5973288 w 5973288"/>
                    <a:gd name="connsiteY1" fmla="*/ 1698171 h 2363189"/>
                    <a:gd name="connsiteX2" fmla="*/ 4821382 w 5973288"/>
                    <a:gd name="connsiteY2" fmla="*/ 0 h 2363189"/>
                    <a:gd name="connsiteX3" fmla="*/ 1389413 w 5973288"/>
                    <a:gd name="connsiteY3" fmla="*/ 59376 h 2363189"/>
                    <a:gd name="connsiteX4" fmla="*/ 0 w 5973288"/>
                    <a:gd name="connsiteY4" fmla="*/ 1876301 h 2363189"/>
                    <a:gd name="connsiteX5" fmla="*/ 2273531 w 5973288"/>
                    <a:gd name="connsiteY5" fmla="*/ 2302229 h 2363189"/>
                    <a:gd name="connsiteX0" fmla="*/ 4010891 w 5973288"/>
                    <a:gd name="connsiteY0" fmla="*/ 2363189 h 2363189"/>
                    <a:gd name="connsiteX1" fmla="*/ 5973288 w 5973288"/>
                    <a:gd name="connsiteY1" fmla="*/ 1698171 h 2363189"/>
                    <a:gd name="connsiteX2" fmla="*/ 4821382 w 5973288"/>
                    <a:gd name="connsiteY2" fmla="*/ 0 h 2363189"/>
                    <a:gd name="connsiteX3" fmla="*/ 1389413 w 5973288"/>
                    <a:gd name="connsiteY3" fmla="*/ 59376 h 2363189"/>
                    <a:gd name="connsiteX4" fmla="*/ 0 w 5973288"/>
                    <a:gd name="connsiteY4" fmla="*/ 1876301 h 2363189"/>
                    <a:gd name="connsiteX5" fmla="*/ 2273531 w 5973288"/>
                    <a:gd name="connsiteY5" fmla="*/ 2302229 h 2363189"/>
                    <a:gd name="connsiteX0" fmla="*/ 4010891 w 5973288"/>
                    <a:gd name="connsiteY0" fmla="*/ 2363189 h 2363189"/>
                    <a:gd name="connsiteX1" fmla="*/ 5973288 w 5973288"/>
                    <a:gd name="connsiteY1" fmla="*/ 1698171 h 2363189"/>
                    <a:gd name="connsiteX2" fmla="*/ 4821382 w 5973288"/>
                    <a:gd name="connsiteY2" fmla="*/ 0 h 2363189"/>
                    <a:gd name="connsiteX3" fmla="*/ 1389413 w 5973288"/>
                    <a:gd name="connsiteY3" fmla="*/ 59376 h 2363189"/>
                    <a:gd name="connsiteX4" fmla="*/ 0 w 5973288"/>
                    <a:gd name="connsiteY4" fmla="*/ 1876301 h 2363189"/>
                    <a:gd name="connsiteX5" fmla="*/ 2273531 w 5973288"/>
                    <a:gd name="connsiteY5" fmla="*/ 2302229 h 2363189"/>
                    <a:gd name="connsiteX0" fmla="*/ 4163291 w 5973288"/>
                    <a:gd name="connsiteY0" fmla="*/ 2210789 h 2302229"/>
                    <a:gd name="connsiteX1" fmla="*/ 5973288 w 5973288"/>
                    <a:gd name="connsiteY1" fmla="*/ 1698171 h 2302229"/>
                    <a:gd name="connsiteX2" fmla="*/ 4821382 w 5973288"/>
                    <a:gd name="connsiteY2" fmla="*/ 0 h 2302229"/>
                    <a:gd name="connsiteX3" fmla="*/ 1389413 w 5973288"/>
                    <a:gd name="connsiteY3" fmla="*/ 59376 h 2302229"/>
                    <a:gd name="connsiteX4" fmla="*/ 0 w 5973288"/>
                    <a:gd name="connsiteY4" fmla="*/ 1876301 h 2302229"/>
                    <a:gd name="connsiteX5" fmla="*/ 2273531 w 5973288"/>
                    <a:gd name="connsiteY5" fmla="*/ 2302229 h 2302229"/>
                    <a:gd name="connsiteX0" fmla="*/ 4163291 w 5973288"/>
                    <a:gd name="connsiteY0" fmla="*/ 2210789 h 2302229"/>
                    <a:gd name="connsiteX1" fmla="*/ 5973288 w 5973288"/>
                    <a:gd name="connsiteY1" fmla="*/ 1698171 h 2302229"/>
                    <a:gd name="connsiteX2" fmla="*/ 4821382 w 5973288"/>
                    <a:gd name="connsiteY2" fmla="*/ 0 h 2302229"/>
                    <a:gd name="connsiteX3" fmla="*/ 1389413 w 5973288"/>
                    <a:gd name="connsiteY3" fmla="*/ 59376 h 2302229"/>
                    <a:gd name="connsiteX4" fmla="*/ 0 w 5973288"/>
                    <a:gd name="connsiteY4" fmla="*/ 1876301 h 2302229"/>
                    <a:gd name="connsiteX5" fmla="*/ 2273531 w 5973288"/>
                    <a:gd name="connsiteY5" fmla="*/ 2302229 h 2302229"/>
                    <a:gd name="connsiteX0" fmla="*/ 4163291 w 5973288"/>
                    <a:gd name="connsiteY0" fmla="*/ 2210789 h 2210789"/>
                    <a:gd name="connsiteX1" fmla="*/ 5973288 w 5973288"/>
                    <a:gd name="connsiteY1" fmla="*/ 1698171 h 2210789"/>
                    <a:gd name="connsiteX2" fmla="*/ 4821382 w 5973288"/>
                    <a:gd name="connsiteY2" fmla="*/ 0 h 2210789"/>
                    <a:gd name="connsiteX3" fmla="*/ 1389413 w 5973288"/>
                    <a:gd name="connsiteY3" fmla="*/ 59376 h 2210789"/>
                    <a:gd name="connsiteX4" fmla="*/ 0 w 5973288"/>
                    <a:gd name="connsiteY4" fmla="*/ 1876301 h 2210789"/>
                    <a:gd name="connsiteX5" fmla="*/ 2121131 w 5973288"/>
                    <a:gd name="connsiteY5" fmla="*/ 2149829 h 2210789"/>
                    <a:gd name="connsiteX0" fmla="*/ 4163291 w 5973288"/>
                    <a:gd name="connsiteY0" fmla="*/ 2210789 h 2302229"/>
                    <a:gd name="connsiteX1" fmla="*/ 5973288 w 5973288"/>
                    <a:gd name="connsiteY1" fmla="*/ 1698171 h 2302229"/>
                    <a:gd name="connsiteX2" fmla="*/ 4821382 w 5973288"/>
                    <a:gd name="connsiteY2" fmla="*/ 0 h 2302229"/>
                    <a:gd name="connsiteX3" fmla="*/ 1389413 w 5973288"/>
                    <a:gd name="connsiteY3" fmla="*/ 59376 h 2302229"/>
                    <a:gd name="connsiteX4" fmla="*/ 0 w 5973288"/>
                    <a:gd name="connsiteY4" fmla="*/ 1876301 h 2302229"/>
                    <a:gd name="connsiteX5" fmla="*/ 2121131 w 5973288"/>
                    <a:gd name="connsiteY5" fmla="*/ 2302229 h 2302229"/>
                    <a:gd name="connsiteX0" fmla="*/ 4315691 w 5973288"/>
                    <a:gd name="connsiteY0" fmla="*/ 2210789 h 2302229"/>
                    <a:gd name="connsiteX1" fmla="*/ 5973288 w 5973288"/>
                    <a:gd name="connsiteY1" fmla="*/ 1698171 h 2302229"/>
                    <a:gd name="connsiteX2" fmla="*/ 4821382 w 5973288"/>
                    <a:gd name="connsiteY2" fmla="*/ 0 h 2302229"/>
                    <a:gd name="connsiteX3" fmla="*/ 1389413 w 5973288"/>
                    <a:gd name="connsiteY3" fmla="*/ 59376 h 2302229"/>
                    <a:gd name="connsiteX4" fmla="*/ 0 w 5973288"/>
                    <a:gd name="connsiteY4" fmla="*/ 1876301 h 2302229"/>
                    <a:gd name="connsiteX5" fmla="*/ 2121131 w 5973288"/>
                    <a:gd name="connsiteY5" fmla="*/ 2302229 h 2302229"/>
                    <a:gd name="connsiteX0" fmla="*/ 4315691 w 5973288"/>
                    <a:gd name="connsiteY0" fmla="*/ 2210789 h 2306121"/>
                    <a:gd name="connsiteX1" fmla="*/ 4298867 w 5973288"/>
                    <a:gd name="connsiteY1" fmla="*/ 2220685 h 2306121"/>
                    <a:gd name="connsiteX2" fmla="*/ 5973288 w 5973288"/>
                    <a:gd name="connsiteY2" fmla="*/ 1698171 h 2306121"/>
                    <a:gd name="connsiteX3" fmla="*/ 4821382 w 5973288"/>
                    <a:gd name="connsiteY3" fmla="*/ 0 h 2306121"/>
                    <a:gd name="connsiteX4" fmla="*/ 1389413 w 5973288"/>
                    <a:gd name="connsiteY4" fmla="*/ 59376 h 2306121"/>
                    <a:gd name="connsiteX5" fmla="*/ 0 w 5973288"/>
                    <a:gd name="connsiteY5" fmla="*/ 1876301 h 2306121"/>
                    <a:gd name="connsiteX6" fmla="*/ 2121131 w 5973288"/>
                    <a:gd name="connsiteY6" fmla="*/ 2302229 h 2306121"/>
                    <a:gd name="connsiteX0" fmla="*/ 4315691 w 5973288"/>
                    <a:gd name="connsiteY0" fmla="*/ 2210789 h 2306121"/>
                    <a:gd name="connsiteX1" fmla="*/ 4298867 w 5973288"/>
                    <a:gd name="connsiteY1" fmla="*/ 2220685 h 2306121"/>
                    <a:gd name="connsiteX2" fmla="*/ 5973288 w 5973288"/>
                    <a:gd name="connsiteY2" fmla="*/ 1698171 h 2306121"/>
                    <a:gd name="connsiteX3" fmla="*/ 4821382 w 5973288"/>
                    <a:gd name="connsiteY3" fmla="*/ 0 h 2306121"/>
                    <a:gd name="connsiteX4" fmla="*/ 1389413 w 5973288"/>
                    <a:gd name="connsiteY4" fmla="*/ 59376 h 2306121"/>
                    <a:gd name="connsiteX5" fmla="*/ 0 w 5973288"/>
                    <a:gd name="connsiteY5" fmla="*/ 1876301 h 2306121"/>
                    <a:gd name="connsiteX6" fmla="*/ 2121131 w 5973288"/>
                    <a:gd name="connsiteY6" fmla="*/ 2302229 h 2306121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2121131 w 5973288"/>
                    <a:gd name="connsiteY6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2121131 w 5973288"/>
                    <a:gd name="connsiteY6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2121131 w 5973288"/>
                    <a:gd name="connsiteY6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2121131 w 5973288"/>
                    <a:gd name="connsiteY6" fmla="*/ 2302229 h 2477984"/>
                    <a:gd name="connsiteX0" fmla="*/ 4343400 w 6000997"/>
                    <a:gd name="connsiteY0" fmla="*/ 2210789 h 2477984"/>
                    <a:gd name="connsiteX1" fmla="*/ 4326576 w 6000997"/>
                    <a:gd name="connsiteY1" fmla="*/ 2220685 h 2477984"/>
                    <a:gd name="connsiteX2" fmla="*/ 6000997 w 6000997"/>
                    <a:gd name="connsiteY2" fmla="*/ 1698171 h 2477984"/>
                    <a:gd name="connsiteX3" fmla="*/ 4849091 w 6000997"/>
                    <a:gd name="connsiteY3" fmla="*/ 0 h 2477984"/>
                    <a:gd name="connsiteX4" fmla="*/ 1417122 w 6000997"/>
                    <a:gd name="connsiteY4" fmla="*/ 59376 h 2477984"/>
                    <a:gd name="connsiteX5" fmla="*/ 27709 w 6000997"/>
                    <a:gd name="connsiteY5" fmla="*/ 1876301 h 2477984"/>
                    <a:gd name="connsiteX6" fmla="*/ 1250867 w 6000997"/>
                    <a:gd name="connsiteY6" fmla="*/ 1282533 h 2477984"/>
                    <a:gd name="connsiteX7" fmla="*/ 2148840 w 6000997"/>
                    <a:gd name="connsiteY7" fmla="*/ 2302229 h 2477984"/>
                    <a:gd name="connsiteX0" fmla="*/ 4343400 w 6000997"/>
                    <a:gd name="connsiteY0" fmla="*/ 2210789 h 2477984"/>
                    <a:gd name="connsiteX1" fmla="*/ 4326576 w 6000997"/>
                    <a:gd name="connsiteY1" fmla="*/ 2220685 h 2477984"/>
                    <a:gd name="connsiteX2" fmla="*/ 6000997 w 6000997"/>
                    <a:gd name="connsiteY2" fmla="*/ 1698171 h 2477984"/>
                    <a:gd name="connsiteX3" fmla="*/ 4849091 w 6000997"/>
                    <a:gd name="connsiteY3" fmla="*/ 0 h 2477984"/>
                    <a:gd name="connsiteX4" fmla="*/ 1417122 w 6000997"/>
                    <a:gd name="connsiteY4" fmla="*/ 59376 h 2477984"/>
                    <a:gd name="connsiteX5" fmla="*/ 27709 w 6000997"/>
                    <a:gd name="connsiteY5" fmla="*/ 1876301 h 2477984"/>
                    <a:gd name="connsiteX6" fmla="*/ 1250867 w 6000997"/>
                    <a:gd name="connsiteY6" fmla="*/ 1282533 h 2477984"/>
                    <a:gd name="connsiteX7" fmla="*/ 2148840 w 6000997"/>
                    <a:gd name="connsiteY7" fmla="*/ 2302229 h 2477984"/>
                    <a:gd name="connsiteX0" fmla="*/ 4343400 w 6000997"/>
                    <a:gd name="connsiteY0" fmla="*/ 2210789 h 2477984"/>
                    <a:gd name="connsiteX1" fmla="*/ 4326576 w 6000997"/>
                    <a:gd name="connsiteY1" fmla="*/ 2220685 h 2477984"/>
                    <a:gd name="connsiteX2" fmla="*/ 6000997 w 6000997"/>
                    <a:gd name="connsiteY2" fmla="*/ 1698171 h 2477984"/>
                    <a:gd name="connsiteX3" fmla="*/ 4849091 w 6000997"/>
                    <a:gd name="connsiteY3" fmla="*/ 0 h 2477984"/>
                    <a:gd name="connsiteX4" fmla="*/ 1417122 w 6000997"/>
                    <a:gd name="connsiteY4" fmla="*/ 59376 h 2477984"/>
                    <a:gd name="connsiteX5" fmla="*/ 27709 w 6000997"/>
                    <a:gd name="connsiteY5" fmla="*/ 1876301 h 2477984"/>
                    <a:gd name="connsiteX6" fmla="*/ 1250867 w 6000997"/>
                    <a:gd name="connsiteY6" fmla="*/ 1282533 h 2477984"/>
                    <a:gd name="connsiteX7" fmla="*/ 2148840 w 6000997"/>
                    <a:gd name="connsiteY7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1223158 w 5973288"/>
                    <a:gd name="connsiteY6" fmla="*/ 1282533 h 2477984"/>
                    <a:gd name="connsiteX7" fmla="*/ 2121131 w 5973288"/>
                    <a:gd name="connsiteY7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1223158 w 5973288"/>
                    <a:gd name="connsiteY6" fmla="*/ 1282533 h 2477984"/>
                    <a:gd name="connsiteX7" fmla="*/ 2121131 w 5973288"/>
                    <a:gd name="connsiteY7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1223158 w 5973288"/>
                    <a:gd name="connsiteY6" fmla="*/ 1282533 h 2477984"/>
                    <a:gd name="connsiteX7" fmla="*/ 2121131 w 5973288"/>
                    <a:gd name="connsiteY7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1223158 w 5973288"/>
                    <a:gd name="connsiteY6" fmla="*/ 1282533 h 2477984"/>
                    <a:gd name="connsiteX7" fmla="*/ 2121131 w 5973288"/>
                    <a:gd name="connsiteY7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1223158 w 5973288"/>
                    <a:gd name="connsiteY6" fmla="*/ 1282533 h 2477984"/>
                    <a:gd name="connsiteX7" fmla="*/ 2121131 w 5973288"/>
                    <a:gd name="connsiteY7" fmla="*/ 2302229 h 2477984"/>
                    <a:gd name="connsiteX0" fmla="*/ 4315691 w 5973288"/>
                    <a:gd name="connsiteY0" fmla="*/ 2210789 h 2477984"/>
                    <a:gd name="connsiteX1" fmla="*/ 4298867 w 5973288"/>
                    <a:gd name="connsiteY1" fmla="*/ 2220685 h 2477984"/>
                    <a:gd name="connsiteX2" fmla="*/ 5973288 w 5973288"/>
                    <a:gd name="connsiteY2" fmla="*/ 1698171 h 2477984"/>
                    <a:gd name="connsiteX3" fmla="*/ 4821382 w 5973288"/>
                    <a:gd name="connsiteY3" fmla="*/ 0 h 2477984"/>
                    <a:gd name="connsiteX4" fmla="*/ 1389413 w 5973288"/>
                    <a:gd name="connsiteY4" fmla="*/ 59376 h 2477984"/>
                    <a:gd name="connsiteX5" fmla="*/ 0 w 5973288"/>
                    <a:gd name="connsiteY5" fmla="*/ 1876301 h 2477984"/>
                    <a:gd name="connsiteX6" fmla="*/ 1223158 w 5973288"/>
                    <a:gd name="connsiteY6" fmla="*/ 1282533 h 2477984"/>
                    <a:gd name="connsiteX7" fmla="*/ 2121131 w 5973288"/>
                    <a:gd name="connsiteY7" fmla="*/ 2302229 h 247798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5973288" h="2477984">
                      <a:moveTo>
                        <a:pt x="4315691" y="2210789"/>
                      </a:moveTo>
                      <a:cubicBezTo>
                        <a:pt x="4312887" y="2212438"/>
                        <a:pt x="4022601" y="2306121"/>
                        <a:pt x="4298867" y="2220685"/>
                      </a:cubicBezTo>
                      <a:cubicBezTo>
                        <a:pt x="4373252" y="89724"/>
                        <a:pt x="5495306" y="2477984"/>
                        <a:pt x="5973288" y="1698171"/>
                      </a:cubicBezTo>
                      <a:cubicBezTo>
                        <a:pt x="5583382" y="1052945"/>
                        <a:pt x="5280561" y="567046"/>
                        <a:pt x="4821382" y="0"/>
                      </a:cubicBezTo>
                      <a:cubicBezTo>
                        <a:pt x="3904013" y="52450"/>
                        <a:pt x="2431473" y="7916"/>
                        <a:pt x="1389413" y="59376"/>
                      </a:cubicBezTo>
                      <a:cubicBezTo>
                        <a:pt x="857002" y="705592"/>
                        <a:pt x="374073" y="1428008"/>
                        <a:pt x="0" y="1876301"/>
                      </a:cubicBezTo>
                      <a:cubicBezTo>
                        <a:pt x="354281" y="2359230"/>
                        <a:pt x="797394" y="1404519"/>
                        <a:pt x="1223158" y="1282533"/>
                      </a:cubicBezTo>
                      <a:cubicBezTo>
                        <a:pt x="1959659" y="1067523"/>
                        <a:pt x="1971469" y="2132280"/>
                        <a:pt x="2121131" y="2302229"/>
                      </a:cubicBezTo>
                    </a:path>
                  </a:pathLst>
                </a:custGeom>
                <a:blipFill>
                  <a:blip r:embed="rId2"/>
                  <a:tile tx="0" ty="0" sx="100000" sy="100000" flip="none" algn="tl"/>
                </a:blip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42" name="Straight Connector 41"/>
                <p:cNvCxnSpPr/>
                <p:nvPr/>
              </p:nvCxnSpPr>
              <p:spPr>
                <a:xfrm rot="5400000">
                  <a:off x="685800" y="1752600"/>
                  <a:ext cx="990600" cy="5334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3" name="Straight Connector 42"/>
                <p:cNvCxnSpPr/>
                <p:nvPr/>
              </p:nvCxnSpPr>
              <p:spPr>
                <a:xfrm rot="16200000" flipH="1">
                  <a:off x="3086100" y="1714500"/>
                  <a:ext cx="914400" cy="5334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4" name="Parallelogram 43"/>
                <p:cNvSpPr/>
                <p:nvPr/>
              </p:nvSpPr>
              <p:spPr>
                <a:xfrm rot="19566149" flipV="1">
                  <a:off x="4270919" y="854800"/>
                  <a:ext cx="548640" cy="2252631"/>
                </a:xfrm>
                <a:prstGeom prst="parallelogram">
                  <a:avLst/>
                </a:prstGeom>
                <a:blipFill>
                  <a:blip r:embed="rId2"/>
                  <a:tile tx="0" ty="0" sx="100000" sy="100000" flip="none" algn="tl"/>
                </a:blip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5" name="Parallelogram 44"/>
                <p:cNvSpPr/>
                <p:nvPr/>
              </p:nvSpPr>
              <p:spPr>
                <a:xfrm rot="2050580">
                  <a:off x="-254804" y="906801"/>
                  <a:ext cx="569734" cy="2401129"/>
                </a:xfrm>
                <a:prstGeom prst="parallelogram">
                  <a:avLst/>
                </a:prstGeom>
                <a:blipFill>
                  <a:blip r:embed="rId2"/>
                  <a:tile tx="0" ty="0" sx="100000" sy="100000" flip="none" algn="tl"/>
                </a:blip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46" name="Group 14"/>
                <p:cNvGrpSpPr/>
                <p:nvPr/>
              </p:nvGrpSpPr>
              <p:grpSpPr>
                <a:xfrm flipV="1">
                  <a:off x="609600" y="854799"/>
                  <a:ext cx="3429000" cy="745401"/>
                  <a:chOff x="1981200" y="838200"/>
                  <a:chExt cx="5420193" cy="2236956"/>
                </a:xfrm>
              </p:grpSpPr>
              <p:grpSp>
                <p:nvGrpSpPr>
                  <p:cNvPr id="47" name="Group 22"/>
                  <p:cNvGrpSpPr/>
                  <p:nvPr/>
                </p:nvGrpSpPr>
                <p:grpSpPr>
                  <a:xfrm>
                    <a:off x="2133600" y="838200"/>
                    <a:ext cx="5081666" cy="1409076"/>
                    <a:chOff x="3810000" y="1905000"/>
                    <a:chExt cx="5081666" cy="1409076"/>
                  </a:xfrm>
                </p:grpSpPr>
                <p:sp>
                  <p:nvSpPr>
                    <p:cNvPr id="64" name="Freeform 63"/>
                    <p:cNvSpPr/>
                    <p:nvPr/>
                  </p:nvSpPr>
                  <p:spPr>
                    <a:xfrm>
                      <a:off x="3810000" y="1905000"/>
                      <a:ext cx="5081666" cy="1409076"/>
                    </a:xfrm>
                    <a:custGeom>
                      <a:avLst/>
                      <a:gdLst>
                        <a:gd name="connsiteX0" fmla="*/ 1121764 w 6663128"/>
                        <a:gd name="connsiteY0" fmla="*/ 1621437 h 1866276"/>
                        <a:gd name="connsiteX1" fmla="*/ 791980 w 6663128"/>
                        <a:gd name="connsiteY1" fmla="*/ 272322 h 1866276"/>
                        <a:gd name="connsiteX2" fmla="*/ 5873646 w 6663128"/>
                        <a:gd name="connsiteY2" fmla="*/ 227351 h 1866276"/>
                        <a:gd name="connsiteX3" fmla="*/ 5528872 w 6663128"/>
                        <a:gd name="connsiteY3" fmla="*/ 1636427 h 1866276"/>
                        <a:gd name="connsiteX4" fmla="*/ 1121764 w 6663128"/>
                        <a:gd name="connsiteY4" fmla="*/ 1621437 h 1866276"/>
                        <a:gd name="connsiteX0" fmla="*/ 789482 w 6330846"/>
                        <a:gd name="connsiteY0" fmla="*/ 1621437 h 1866276"/>
                        <a:gd name="connsiteX1" fmla="*/ 459698 w 6330846"/>
                        <a:gd name="connsiteY1" fmla="*/ 272322 h 1866276"/>
                        <a:gd name="connsiteX2" fmla="*/ 5541364 w 6330846"/>
                        <a:gd name="connsiteY2" fmla="*/ 227351 h 1866276"/>
                        <a:gd name="connsiteX3" fmla="*/ 5196590 w 6330846"/>
                        <a:gd name="connsiteY3" fmla="*/ 1636427 h 1866276"/>
                        <a:gd name="connsiteX4" fmla="*/ 789482 w 6330846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394086 h 1638925"/>
                        <a:gd name="connsiteX1" fmla="*/ 0 w 5871148"/>
                        <a:gd name="connsiteY1" fmla="*/ 44971 h 1638925"/>
                        <a:gd name="connsiteX2" fmla="*/ 5081666 w 5871148"/>
                        <a:gd name="connsiteY2" fmla="*/ 0 h 1638925"/>
                        <a:gd name="connsiteX3" fmla="*/ 4736892 w 5871148"/>
                        <a:gd name="connsiteY3" fmla="*/ 1409076 h 1638925"/>
                        <a:gd name="connsiteX4" fmla="*/ 329784 w 5871148"/>
                        <a:gd name="connsiteY4" fmla="*/ 1394086 h 1638925"/>
                        <a:gd name="connsiteX0" fmla="*/ 329784 w 5531371"/>
                        <a:gd name="connsiteY0" fmla="*/ 1394086 h 1638925"/>
                        <a:gd name="connsiteX1" fmla="*/ 0 w 5531371"/>
                        <a:gd name="connsiteY1" fmla="*/ 44971 h 1638925"/>
                        <a:gd name="connsiteX2" fmla="*/ 5081666 w 5531371"/>
                        <a:gd name="connsiteY2" fmla="*/ 0 h 1638925"/>
                        <a:gd name="connsiteX3" fmla="*/ 4736892 w 5531371"/>
                        <a:gd name="connsiteY3" fmla="*/ 1409076 h 1638925"/>
                        <a:gd name="connsiteX4" fmla="*/ 329784 w 5531371"/>
                        <a:gd name="connsiteY4" fmla="*/ 1394086 h 1638925"/>
                        <a:gd name="connsiteX0" fmla="*/ 329784 w 5081666"/>
                        <a:gd name="connsiteY0" fmla="*/ 1394086 h 1638925"/>
                        <a:gd name="connsiteX1" fmla="*/ 0 w 5081666"/>
                        <a:gd name="connsiteY1" fmla="*/ 44971 h 1638925"/>
                        <a:gd name="connsiteX2" fmla="*/ 5081666 w 5081666"/>
                        <a:gd name="connsiteY2" fmla="*/ 0 h 1638925"/>
                        <a:gd name="connsiteX3" fmla="*/ 4736892 w 5081666"/>
                        <a:gd name="connsiteY3" fmla="*/ 1409076 h 1638925"/>
                        <a:gd name="connsiteX4" fmla="*/ 329784 w 5081666"/>
                        <a:gd name="connsiteY4" fmla="*/ 1394086 h 1638925"/>
                        <a:gd name="connsiteX0" fmla="*/ 329784 w 5081666"/>
                        <a:gd name="connsiteY0" fmla="*/ 1394086 h 1621437"/>
                        <a:gd name="connsiteX1" fmla="*/ 0 w 5081666"/>
                        <a:gd name="connsiteY1" fmla="*/ 44971 h 1621437"/>
                        <a:gd name="connsiteX2" fmla="*/ 5081666 w 5081666"/>
                        <a:gd name="connsiteY2" fmla="*/ 0 h 1621437"/>
                        <a:gd name="connsiteX3" fmla="*/ 4736892 w 5081666"/>
                        <a:gd name="connsiteY3" fmla="*/ 1409076 h 1621437"/>
                        <a:gd name="connsiteX4" fmla="*/ 329784 w 5081666"/>
                        <a:gd name="connsiteY4" fmla="*/ 1394086 h 1621437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081666" h="1409076">
                          <a:moveTo>
                            <a:pt x="329784" y="1394086"/>
                          </a:moveTo>
                          <a:cubicBezTo>
                            <a:pt x="239843" y="1064302"/>
                            <a:pt x="112427" y="595860"/>
                            <a:pt x="0" y="44971"/>
                          </a:cubicBezTo>
                          <a:cubicBezTo>
                            <a:pt x="2263515" y="462197"/>
                            <a:pt x="3618876" y="254832"/>
                            <a:pt x="5081666" y="0"/>
                          </a:cubicBezTo>
                          <a:cubicBezTo>
                            <a:pt x="4955499" y="590862"/>
                            <a:pt x="4838076" y="936886"/>
                            <a:pt x="4736892" y="1409076"/>
                          </a:cubicBezTo>
                          <a:cubicBezTo>
                            <a:pt x="3511446" y="1175479"/>
                            <a:pt x="1622686" y="1221699"/>
                            <a:pt x="329784" y="1394086"/>
                          </a:cubicBezTo>
                          <a:close/>
                        </a:path>
                      </a:pathLst>
                    </a:cu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65" name="Freeform 64"/>
                    <p:cNvSpPr/>
                    <p:nvPr/>
                  </p:nvSpPr>
                  <p:spPr>
                    <a:xfrm>
                      <a:off x="3962400" y="2057400"/>
                      <a:ext cx="4800600" cy="1143000"/>
                    </a:xfrm>
                    <a:custGeom>
                      <a:avLst/>
                      <a:gdLst>
                        <a:gd name="connsiteX0" fmla="*/ 1121764 w 6663128"/>
                        <a:gd name="connsiteY0" fmla="*/ 1621437 h 1866276"/>
                        <a:gd name="connsiteX1" fmla="*/ 791980 w 6663128"/>
                        <a:gd name="connsiteY1" fmla="*/ 272322 h 1866276"/>
                        <a:gd name="connsiteX2" fmla="*/ 5873646 w 6663128"/>
                        <a:gd name="connsiteY2" fmla="*/ 227351 h 1866276"/>
                        <a:gd name="connsiteX3" fmla="*/ 5528872 w 6663128"/>
                        <a:gd name="connsiteY3" fmla="*/ 1636427 h 1866276"/>
                        <a:gd name="connsiteX4" fmla="*/ 1121764 w 6663128"/>
                        <a:gd name="connsiteY4" fmla="*/ 1621437 h 1866276"/>
                        <a:gd name="connsiteX0" fmla="*/ 789482 w 6330846"/>
                        <a:gd name="connsiteY0" fmla="*/ 1621437 h 1866276"/>
                        <a:gd name="connsiteX1" fmla="*/ 459698 w 6330846"/>
                        <a:gd name="connsiteY1" fmla="*/ 272322 h 1866276"/>
                        <a:gd name="connsiteX2" fmla="*/ 5541364 w 6330846"/>
                        <a:gd name="connsiteY2" fmla="*/ 227351 h 1866276"/>
                        <a:gd name="connsiteX3" fmla="*/ 5196590 w 6330846"/>
                        <a:gd name="connsiteY3" fmla="*/ 1636427 h 1866276"/>
                        <a:gd name="connsiteX4" fmla="*/ 789482 w 6330846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621437 h 1866276"/>
                        <a:gd name="connsiteX1" fmla="*/ 0 w 5871148"/>
                        <a:gd name="connsiteY1" fmla="*/ 272322 h 1866276"/>
                        <a:gd name="connsiteX2" fmla="*/ 5081666 w 5871148"/>
                        <a:gd name="connsiteY2" fmla="*/ 227351 h 1866276"/>
                        <a:gd name="connsiteX3" fmla="*/ 4736892 w 5871148"/>
                        <a:gd name="connsiteY3" fmla="*/ 1636427 h 1866276"/>
                        <a:gd name="connsiteX4" fmla="*/ 329784 w 5871148"/>
                        <a:gd name="connsiteY4" fmla="*/ 1621437 h 1866276"/>
                        <a:gd name="connsiteX0" fmla="*/ 329784 w 5871148"/>
                        <a:gd name="connsiteY0" fmla="*/ 1394086 h 1638925"/>
                        <a:gd name="connsiteX1" fmla="*/ 0 w 5871148"/>
                        <a:gd name="connsiteY1" fmla="*/ 44971 h 1638925"/>
                        <a:gd name="connsiteX2" fmla="*/ 5081666 w 5871148"/>
                        <a:gd name="connsiteY2" fmla="*/ 0 h 1638925"/>
                        <a:gd name="connsiteX3" fmla="*/ 4736892 w 5871148"/>
                        <a:gd name="connsiteY3" fmla="*/ 1409076 h 1638925"/>
                        <a:gd name="connsiteX4" fmla="*/ 329784 w 5871148"/>
                        <a:gd name="connsiteY4" fmla="*/ 1394086 h 1638925"/>
                        <a:gd name="connsiteX0" fmla="*/ 329784 w 5531371"/>
                        <a:gd name="connsiteY0" fmla="*/ 1394086 h 1638925"/>
                        <a:gd name="connsiteX1" fmla="*/ 0 w 5531371"/>
                        <a:gd name="connsiteY1" fmla="*/ 44971 h 1638925"/>
                        <a:gd name="connsiteX2" fmla="*/ 5081666 w 5531371"/>
                        <a:gd name="connsiteY2" fmla="*/ 0 h 1638925"/>
                        <a:gd name="connsiteX3" fmla="*/ 4736892 w 5531371"/>
                        <a:gd name="connsiteY3" fmla="*/ 1409076 h 1638925"/>
                        <a:gd name="connsiteX4" fmla="*/ 329784 w 5531371"/>
                        <a:gd name="connsiteY4" fmla="*/ 1394086 h 1638925"/>
                        <a:gd name="connsiteX0" fmla="*/ 329784 w 5081666"/>
                        <a:gd name="connsiteY0" fmla="*/ 1394086 h 1638925"/>
                        <a:gd name="connsiteX1" fmla="*/ 0 w 5081666"/>
                        <a:gd name="connsiteY1" fmla="*/ 44971 h 1638925"/>
                        <a:gd name="connsiteX2" fmla="*/ 5081666 w 5081666"/>
                        <a:gd name="connsiteY2" fmla="*/ 0 h 1638925"/>
                        <a:gd name="connsiteX3" fmla="*/ 4736892 w 5081666"/>
                        <a:gd name="connsiteY3" fmla="*/ 1409076 h 1638925"/>
                        <a:gd name="connsiteX4" fmla="*/ 329784 w 5081666"/>
                        <a:gd name="connsiteY4" fmla="*/ 1394086 h 1638925"/>
                        <a:gd name="connsiteX0" fmla="*/ 329784 w 5081666"/>
                        <a:gd name="connsiteY0" fmla="*/ 1394086 h 1621437"/>
                        <a:gd name="connsiteX1" fmla="*/ 0 w 5081666"/>
                        <a:gd name="connsiteY1" fmla="*/ 44971 h 1621437"/>
                        <a:gd name="connsiteX2" fmla="*/ 5081666 w 5081666"/>
                        <a:gd name="connsiteY2" fmla="*/ 0 h 1621437"/>
                        <a:gd name="connsiteX3" fmla="*/ 4736892 w 5081666"/>
                        <a:gd name="connsiteY3" fmla="*/ 1409076 h 1621437"/>
                        <a:gd name="connsiteX4" fmla="*/ 329784 w 5081666"/>
                        <a:gd name="connsiteY4" fmla="*/ 1394086 h 1621437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  <a:gd name="connsiteX0" fmla="*/ 329784 w 5081666"/>
                        <a:gd name="connsiteY0" fmla="*/ 1394086 h 1409076"/>
                        <a:gd name="connsiteX1" fmla="*/ 0 w 5081666"/>
                        <a:gd name="connsiteY1" fmla="*/ 44971 h 1409076"/>
                        <a:gd name="connsiteX2" fmla="*/ 5081666 w 5081666"/>
                        <a:gd name="connsiteY2" fmla="*/ 0 h 1409076"/>
                        <a:gd name="connsiteX3" fmla="*/ 4736892 w 5081666"/>
                        <a:gd name="connsiteY3" fmla="*/ 1409076 h 1409076"/>
                        <a:gd name="connsiteX4" fmla="*/ 329784 w 5081666"/>
                        <a:gd name="connsiteY4" fmla="*/ 1394086 h 14090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081666" h="1409076">
                          <a:moveTo>
                            <a:pt x="329784" y="1394086"/>
                          </a:moveTo>
                          <a:cubicBezTo>
                            <a:pt x="239843" y="1064302"/>
                            <a:pt x="112427" y="595860"/>
                            <a:pt x="0" y="44971"/>
                          </a:cubicBezTo>
                          <a:cubicBezTo>
                            <a:pt x="2263515" y="462197"/>
                            <a:pt x="3618876" y="254832"/>
                            <a:pt x="5081666" y="0"/>
                          </a:cubicBezTo>
                          <a:cubicBezTo>
                            <a:pt x="4955499" y="590862"/>
                            <a:pt x="4838076" y="936886"/>
                            <a:pt x="4736892" y="1409076"/>
                          </a:cubicBezTo>
                          <a:cubicBezTo>
                            <a:pt x="3511446" y="1175479"/>
                            <a:pt x="1622686" y="1221699"/>
                            <a:pt x="329784" y="1394086"/>
                          </a:cubicBezTo>
                          <a:close/>
                        </a:path>
                      </a:pathLst>
                    </a:custGeom>
                    <a:noFill/>
                    <a:ln w="38100">
                      <a:solidFill>
                        <a:srgbClr val="C00000"/>
                      </a:solidFill>
                      <a:prstDash val="sysDash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grpSp>
                <p:nvGrpSpPr>
                  <p:cNvPr id="51" name="Group 26"/>
                  <p:cNvGrpSpPr/>
                  <p:nvPr/>
                </p:nvGrpSpPr>
                <p:grpSpPr>
                  <a:xfrm flipV="1">
                    <a:off x="1981200" y="1734555"/>
                    <a:ext cx="5420193" cy="1340601"/>
                    <a:chOff x="1981200" y="1610313"/>
                    <a:chExt cx="5420193" cy="1340601"/>
                  </a:xfrm>
                </p:grpSpPr>
                <p:sp>
                  <p:nvSpPr>
                    <p:cNvPr id="60" name="Freeform 59"/>
                    <p:cNvSpPr/>
                    <p:nvPr/>
                  </p:nvSpPr>
                  <p:spPr>
                    <a:xfrm flipV="1">
                      <a:off x="1981200" y="1610313"/>
                      <a:ext cx="5420193" cy="1340595"/>
                    </a:xfrm>
                    <a:custGeom>
                      <a:avLst/>
                      <a:gdLst>
                        <a:gd name="connsiteX0" fmla="*/ 737016 w 6858001"/>
                        <a:gd name="connsiteY0" fmla="*/ 697042 h 856937"/>
                        <a:gd name="connsiteX1" fmla="*/ 1711377 w 6858001"/>
                        <a:gd name="connsiteY1" fmla="*/ 97436 h 856937"/>
                        <a:gd name="connsiteX2" fmla="*/ 5099154 w 6858001"/>
                        <a:gd name="connsiteY2" fmla="*/ 112426 h 856937"/>
                        <a:gd name="connsiteX3" fmla="*/ 6133476 w 6858001"/>
                        <a:gd name="connsiteY3" fmla="*/ 757003 h 856937"/>
                        <a:gd name="connsiteX4" fmla="*/ 737016 w 6858001"/>
                        <a:gd name="connsiteY4" fmla="*/ 697042 h 856937"/>
                        <a:gd name="connsiteX0" fmla="*/ 66206 w 6187191"/>
                        <a:gd name="connsiteY0" fmla="*/ 697042 h 856937"/>
                        <a:gd name="connsiteX1" fmla="*/ 1040567 w 6187191"/>
                        <a:gd name="connsiteY1" fmla="*/ 97436 h 856937"/>
                        <a:gd name="connsiteX2" fmla="*/ 4428344 w 6187191"/>
                        <a:gd name="connsiteY2" fmla="*/ 112426 h 856937"/>
                        <a:gd name="connsiteX3" fmla="*/ 5462666 w 6187191"/>
                        <a:gd name="connsiteY3" fmla="*/ 757003 h 856937"/>
                        <a:gd name="connsiteX4" fmla="*/ 66206 w 6187191"/>
                        <a:gd name="connsiteY4" fmla="*/ 697042 h 856937"/>
                        <a:gd name="connsiteX0" fmla="*/ 66206 w 6187191"/>
                        <a:gd name="connsiteY0" fmla="*/ 697042 h 879422"/>
                        <a:gd name="connsiteX1" fmla="*/ 1040567 w 6187191"/>
                        <a:gd name="connsiteY1" fmla="*/ 97436 h 879422"/>
                        <a:gd name="connsiteX2" fmla="*/ 4428344 w 6187191"/>
                        <a:gd name="connsiteY2" fmla="*/ 112426 h 879422"/>
                        <a:gd name="connsiteX3" fmla="*/ 5462666 w 6187191"/>
                        <a:gd name="connsiteY3" fmla="*/ 757003 h 879422"/>
                        <a:gd name="connsiteX4" fmla="*/ 66206 w 6187191"/>
                        <a:gd name="connsiteY4" fmla="*/ 697042 h 879422"/>
                        <a:gd name="connsiteX0" fmla="*/ 66206 w 5462666"/>
                        <a:gd name="connsiteY0" fmla="*/ 697042 h 879422"/>
                        <a:gd name="connsiteX1" fmla="*/ 1040567 w 5462666"/>
                        <a:gd name="connsiteY1" fmla="*/ 97436 h 879422"/>
                        <a:gd name="connsiteX2" fmla="*/ 4428344 w 5462666"/>
                        <a:gd name="connsiteY2" fmla="*/ 112426 h 879422"/>
                        <a:gd name="connsiteX3" fmla="*/ 5462666 w 5462666"/>
                        <a:gd name="connsiteY3" fmla="*/ 757003 h 879422"/>
                        <a:gd name="connsiteX4" fmla="*/ 66206 w 5462666"/>
                        <a:gd name="connsiteY4" fmla="*/ 697042 h 879422"/>
                        <a:gd name="connsiteX0" fmla="*/ 66206 w 5462666"/>
                        <a:gd name="connsiteY0" fmla="*/ 697042 h 879422"/>
                        <a:gd name="connsiteX1" fmla="*/ 1040567 w 5462666"/>
                        <a:gd name="connsiteY1" fmla="*/ 97436 h 879422"/>
                        <a:gd name="connsiteX2" fmla="*/ 4428344 w 5462666"/>
                        <a:gd name="connsiteY2" fmla="*/ 112426 h 879422"/>
                        <a:gd name="connsiteX3" fmla="*/ 5462666 w 5462666"/>
                        <a:gd name="connsiteY3" fmla="*/ 757003 h 879422"/>
                        <a:gd name="connsiteX4" fmla="*/ 66206 w 5462666"/>
                        <a:gd name="connsiteY4" fmla="*/ 697042 h 879422"/>
                        <a:gd name="connsiteX0" fmla="*/ 66206 w 5462666"/>
                        <a:gd name="connsiteY0" fmla="*/ 599606 h 781986"/>
                        <a:gd name="connsiteX1" fmla="*/ 1040567 w 5462666"/>
                        <a:gd name="connsiteY1" fmla="*/ 0 h 781986"/>
                        <a:gd name="connsiteX2" fmla="*/ 4428344 w 5462666"/>
                        <a:gd name="connsiteY2" fmla="*/ 14990 h 781986"/>
                        <a:gd name="connsiteX3" fmla="*/ 5462666 w 5462666"/>
                        <a:gd name="connsiteY3" fmla="*/ 659567 h 781986"/>
                        <a:gd name="connsiteX4" fmla="*/ 66206 w 5462666"/>
                        <a:gd name="connsiteY4" fmla="*/ 599606 h 781986"/>
                        <a:gd name="connsiteX0" fmla="*/ 66206 w 5462666"/>
                        <a:gd name="connsiteY0" fmla="*/ 599606 h 781986"/>
                        <a:gd name="connsiteX1" fmla="*/ 1040567 w 5462666"/>
                        <a:gd name="connsiteY1" fmla="*/ 0 h 781986"/>
                        <a:gd name="connsiteX2" fmla="*/ 4428344 w 5462666"/>
                        <a:gd name="connsiteY2" fmla="*/ 14990 h 781986"/>
                        <a:gd name="connsiteX3" fmla="*/ 5462666 w 5462666"/>
                        <a:gd name="connsiteY3" fmla="*/ 659567 h 781986"/>
                        <a:gd name="connsiteX4" fmla="*/ 66206 w 5462666"/>
                        <a:gd name="connsiteY4" fmla="*/ 599606 h 781986"/>
                        <a:gd name="connsiteX0" fmla="*/ 66206 w 5462666"/>
                        <a:gd name="connsiteY0" fmla="*/ 599606 h 781986"/>
                        <a:gd name="connsiteX1" fmla="*/ 1040567 w 5462666"/>
                        <a:gd name="connsiteY1" fmla="*/ 0 h 781986"/>
                        <a:gd name="connsiteX2" fmla="*/ 4428344 w 5462666"/>
                        <a:gd name="connsiteY2" fmla="*/ 14990 h 781986"/>
                        <a:gd name="connsiteX3" fmla="*/ 5462666 w 5462666"/>
                        <a:gd name="connsiteY3" fmla="*/ 659567 h 781986"/>
                        <a:gd name="connsiteX4" fmla="*/ 66206 w 5462666"/>
                        <a:gd name="connsiteY4" fmla="*/ 599606 h 781986"/>
                        <a:gd name="connsiteX0" fmla="*/ 66206 w 5462666"/>
                        <a:gd name="connsiteY0" fmla="*/ 599606 h 816963"/>
                        <a:gd name="connsiteX1" fmla="*/ 1040567 w 5462666"/>
                        <a:gd name="connsiteY1" fmla="*/ 0 h 816963"/>
                        <a:gd name="connsiteX2" fmla="*/ 4428344 w 5462666"/>
                        <a:gd name="connsiteY2" fmla="*/ 14990 h 816963"/>
                        <a:gd name="connsiteX3" fmla="*/ 5462666 w 5462666"/>
                        <a:gd name="connsiteY3" fmla="*/ 659567 h 816963"/>
                        <a:gd name="connsiteX4" fmla="*/ 66206 w 5462666"/>
                        <a:gd name="connsiteY4" fmla="*/ 599606 h 816963"/>
                        <a:gd name="connsiteX0" fmla="*/ 66206 w 5462666"/>
                        <a:gd name="connsiteY0" fmla="*/ 599606 h 816963"/>
                        <a:gd name="connsiteX1" fmla="*/ 1040567 w 5462666"/>
                        <a:gd name="connsiteY1" fmla="*/ 0 h 816963"/>
                        <a:gd name="connsiteX2" fmla="*/ 4428344 w 5462666"/>
                        <a:gd name="connsiteY2" fmla="*/ 14990 h 816963"/>
                        <a:gd name="connsiteX3" fmla="*/ 5462666 w 5462666"/>
                        <a:gd name="connsiteY3" fmla="*/ 659567 h 816963"/>
                        <a:gd name="connsiteX4" fmla="*/ 66206 w 5462666"/>
                        <a:gd name="connsiteY4" fmla="*/ 599606 h 816963"/>
                        <a:gd name="connsiteX0" fmla="*/ 66206 w 5462666"/>
                        <a:gd name="connsiteY0" fmla="*/ 599606 h 816963"/>
                        <a:gd name="connsiteX1" fmla="*/ 1040567 w 5462666"/>
                        <a:gd name="connsiteY1" fmla="*/ 0 h 816963"/>
                        <a:gd name="connsiteX2" fmla="*/ 4428344 w 5462666"/>
                        <a:gd name="connsiteY2" fmla="*/ 14990 h 816963"/>
                        <a:gd name="connsiteX3" fmla="*/ 5462666 w 5462666"/>
                        <a:gd name="connsiteY3" fmla="*/ 659567 h 816963"/>
                        <a:gd name="connsiteX4" fmla="*/ 66206 w 5462666"/>
                        <a:gd name="connsiteY4" fmla="*/ 599606 h 816963"/>
                        <a:gd name="connsiteX0" fmla="*/ 66206 w 5462666"/>
                        <a:gd name="connsiteY0" fmla="*/ 599606 h 816963"/>
                        <a:gd name="connsiteX1" fmla="*/ 1040567 w 5462666"/>
                        <a:gd name="connsiteY1" fmla="*/ 0 h 816963"/>
                        <a:gd name="connsiteX2" fmla="*/ 4428344 w 5462666"/>
                        <a:gd name="connsiteY2" fmla="*/ 14990 h 816963"/>
                        <a:gd name="connsiteX3" fmla="*/ 5462666 w 5462666"/>
                        <a:gd name="connsiteY3" fmla="*/ 659567 h 816963"/>
                        <a:gd name="connsiteX4" fmla="*/ 66206 w 5462666"/>
                        <a:gd name="connsiteY4" fmla="*/ 599606 h 816963"/>
                        <a:gd name="connsiteX0" fmla="*/ 66206 w 5462666"/>
                        <a:gd name="connsiteY0" fmla="*/ 639580 h 856937"/>
                        <a:gd name="connsiteX1" fmla="*/ 1040567 w 5462666"/>
                        <a:gd name="connsiteY1" fmla="*/ 39974 h 856937"/>
                        <a:gd name="connsiteX2" fmla="*/ 4428344 w 5462666"/>
                        <a:gd name="connsiteY2" fmla="*/ 54964 h 856937"/>
                        <a:gd name="connsiteX3" fmla="*/ 5462666 w 5462666"/>
                        <a:gd name="connsiteY3" fmla="*/ 699541 h 856937"/>
                        <a:gd name="connsiteX4" fmla="*/ 66206 w 5462666"/>
                        <a:gd name="connsiteY4" fmla="*/ 639580 h 856937"/>
                        <a:gd name="connsiteX0" fmla="*/ 66206 w 5486399"/>
                        <a:gd name="connsiteY0" fmla="*/ 639580 h 856937"/>
                        <a:gd name="connsiteX1" fmla="*/ 1040567 w 5486399"/>
                        <a:gd name="connsiteY1" fmla="*/ 39974 h 856937"/>
                        <a:gd name="connsiteX2" fmla="*/ 4428344 w 5486399"/>
                        <a:gd name="connsiteY2" fmla="*/ 54964 h 856937"/>
                        <a:gd name="connsiteX3" fmla="*/ 5462666 w 5486399"/>
                        <a:gd name="connsiteY3" fmla="*/ 699541 h 856937"/>
                        <a:gd name="connsiteX4" fmla="*/ 66206 w 5486399"/>
                        <a:gd name="connsiteY4" fmla="*/ 639580 h 856937"/>
                        <a:gd name="connsiteX0" fmla="*/ 66206 w 5486399"/>
                        <a:gd name="connsiteY0" fmla="*/ 639580 h 856937"/>
                        <a:gd name="connsiteX1" fmla="*/ 1040567 w 5486399"/>
                        <a:gd name="connsiteY1" fmla="*/ 39974 h 856937"/>
                        <a:gd name="connsiteX2" fmla="*/ 4428344 w 5486399"/>
                        <a:gd name="connsiteY2" fmla="*/ 54964 h 856937"/>
                        <a:gd name="connsiteX3" fmla="*/ 5462666 w 5486399"/>
                        <a:gd name="connsiteY3" fmla="*/ 699541 h 856937"/>
                        <a:gd name="connsiteX4" fmla="*/ 66206 w 5486399"/>
                        <a:gd name="connsiteY4" fmla="*/ 639580 h 856937"/>
                        <a:gd name="connsiteX0" fmla="*/ 66206 w 5486399"/>
                        <a:gd name="connsiteY0" fmla="*/ 673308 h 890665"/>
                        <a:gd name="connsiteX1" fmla="*/ 1040567 w 5486399"/>
                        <a:gd name="connsiteY1" fmla="*/ 73702 h 890665"/>
                        <a:gd name="connsiteX2" fmla="*/ 4428344 w 5486399"/>
                        <a:gd name="connsiteY2" fmla="*/ 88692 h 890665"/>
                        <a:gd name="connsiteX3" fmla="*/ 5462666 w 5486399"/>
                        <a:gd name="connsiteY3" fmla="*/ 733269 h 890665"/>
                        <a:gd name="connsiteX4" fmla="*/ 66206 w 5486399"/>
                        <a:gd name="connsiteY4" fmla="*/ 673308 h 890665"/>
                        <a:gd name="connsiteX0" fmla="*/ 66206 w 5486399"/>
                        <a:gd name="connsiteY0" fmla="*/ 639580 h 856937"/>
                        <a:gd name="connsiteX1" fmla="*/ 1040567 w 5486399"/>
                        <a:gd name="connsiteY1" fmla="*/ 39974 h 856937"/>
                        <a:gd name="connsiteX2" fmla="*/ 4428344 w 5486399"/>
                        <a:gd name="connsiteY2" fmla="*/ 54964 h 856937"/>
                        <a:gd name="connsiteX3" fmla="*/ 5462666 w 5486399"/>
                        <a:gd name="connsiteY3" fmla="*/ 699541 h 856937"/>
                        <a:gd name="connsiteX4" fmla="*/ 66206 w 5486399"/>
                        <a:gd name="connsiteY4" fmla="*/ 639580 h 856937"/>
                        <a:gd name="connsiteX0" fmla="*/ 0 w 5420193"/>
                        <a:gd name="connsiteY0" fmla="*/ 639580 h 856937"/>
                        <a:gd name="connsiteX1" fmla="*/ 974361 w 5420193"/>
                        <a:gd name="connsiteY1" fmla="*/ 39974 h 856937"/>
                        <a:gd name="connsiteX2" fmla="*/ 4362138 w 5420193"/>
                        <a:gd name="connsiteY2" fmla="*/ 54964 h 856937"/>
                        <a:gd name="connsiteX3" fmla="*/ 5396460 w 5420193"/>
                        <a:gd name="connsiteY3" fmla="*/ 699541 h 856937"/>
                        <a:gd name="connsiteX4" fmla="*/ 0 w 5420193"/>
                        <a:gd name="connsiteY4" fmla="*/ 639580 h 856937"/>
                        <a:gd name="connsiteX0" fmla="*/ 0 w 5420193"/>
                        <a:gd name="connsiteY0" fmla="*/ 639580 h 856937"/>
                        <a:gd name="connsiteX1" fmla="*/ 974361 w 5420193"/>
                        <a:gd name="connsiteY1" fmla="*/ 39974 h 856937"/>
                        <a:gd name="connsiteX2" fmla="*/ 4362138 w 5420193"/>
                        <a:gd name="connsiteY2" fmla="*/ 54964 h 856937"/>
                        <a:gd name="connsiteX3" fmla="*/ 5396460 w 5420193"/>
                        <a:gd name="connsiteY3" fmla="*/ 699541 h 856937"/>
                        <a:gd name="connsiteX4" fmla="*/ 0 w 5420193"/>
                        <a:gd name="connsiteY4" fmla="*/ 639580 h 856937"/>
                        <a:gd name="connsiteX0" fmla="*/ 0 w 5420193"/>
                        <a:gd name="connsiteY0" fmla="*/ 639580 h 856937"/>
                        <a:gd name="connsiteX1" fmla="*/ 974361 w 5420193"/>
                        <a:gd name="connsiteY1" fmla="*/ 39974 h 856937"/>
                        <a:gd name="connsiteX2" fmla="*/ 4362138 w 5420193"/>
                        <a:gd name="connsiteY2" fmla="*/ 54964 h 856937"/>
                        <a:gd name="connsiteX3" fmla="*/ 5396460 w 5420193"/>
                        <a:gd name="connsiteY3" fmla="*/ 699541 h 856937"/>
                        <a:gd name="connsiteX4" fmla="*/ 0 w 5420193"/>
                        <a:gd name="connsiteY4" fmla="*/ 639580 h 85693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420193" h="856937">
                          <a:moveTo>
                            <a:pt x="0" y="639580"/>
                          </a:moveTo>
                          <a:cubicBezTo>
                            <a:pt x="16240" y="314793"/>
                            <a:pt x="1250" y="37475"/>
                            <a:pt x="974361" y="39974"/>
                          </a:cubicBezTo>
                          <a:cubicBezTo>
                            <a:pt x="2103620" y="44971"/>
                            <a:pt x="3170420" y="0"/>
                            <a:pt x="4362138" y="54964"/>
                          </a:cubicBezTo>
                          <a:cubicBezTo>
                            <a:pt x="5420193" y="99935"/>
                            <a:pt x="5315264" y="284814"/>
                            <a:pt x="5396460" y="699541"/>
                          </a:cubicBezTo>
                          <a:cubicBezTo>
                            <a:pt x="4459575" y="856937"/>
                            <a:pt x="753255" y="821960"/>
                            <a:pt x="0" y="639580"/>
                          </a:cubicBezTo>
                          <a:close/>
                        </a:path>
                      </a:pathLst>
                    </a:custGeom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grpSp>
                  <p:nvGrpSpPr>
                    <p:cNvPr id="61" name="Group 45"/>
                    <p:cNvGrpSpPr/>
                    <p:nvPr/>
                  </p:nvGrpSpPr>
                  <p:grpSpPr>
                    <a:xfrm flipV="1">
                      <a:off x="1981200" y="2017776"/>
                      <a:ext cx="5410201" cy="933138"/>
                      <a:chOff x="1905000" y="1066800"/>
                      <a:chExt cx="5410201" cy="933138"/>
                    </a:xfrm>
                  </p:grpSpPr>
                  <p:sp>
                    <p:nvSpPr>
                      <p:cNvPr id="62" name="Freeform 61"/>
                      <p:cNvSpPr/>
                      <p:nvPr/>
                    </p:nvSpPr>
                    <p:spPr>
                      <a:xfrm>
                        <a:off x="1905001" y="1066800"/>
                        <a:ext cx="5410200" cy="933138"/>
                      </a:xfrm>
                      <a:custGeom>
                        <a:avLst/>
                        <a:gdLst>
                          <a:gd name="connsiteX0" fmla="*/ 737016 w 6858001"/>
                          <a:gd name="connsiteY0" fmla="*/ 697042 h 856937"/>
                          <a:gd name="connsiteX1" fmla="*/ 1711377 w 6858001"/>
                          <a:gd name="connsiteY1" fmla="*/ 97436 h 856937"/>
                          <a:gd name="connsiteX2" fmla="*/ 5099154 w 6858001"/>
                          <a:gd name="connsiteY2" fmla="*/ 112426 h 856937"/>
                          <a:gd name="connsiteX3" fmla="*/ 6133476 w 6858001"/>
                          <a:gd name="connsiteY3" fmla="*/ 757003 h 856937"/>
                          <a:gd name="connsiteX4" fmla="*/ 737016 w 6858001"/>
                          <a:gd name="connsiteY4" fmla="*/ 697042 h 856937"/>
                          <a:gd name="connsiteX0" fmla="*/ 66206 w 6187191"/>
                          <a:gd name="connsiteY0" fmla="*/ 697042 h 856937"/>
                          <a:gd name="connsiteX1" fmla="*/ 1040567 w 6187191"/>
                          <a:gd name="connsiteY1" fmla="*/ 97436 h 856937"/>
                          <a:gd name="connsiteX2" fmla="*/ 4428344 w 6187191"/>
                          <a:gd name="connsiteY2" fmla="*/ 112426 h 856937"/>
                          <a:gd name="connsiteX3" fmla="*/ 5462666 w 6187191"/>
                          <a:gd name="connsiteY3" fmla="*/ 757003 h 856937"/>
                          <a:gd name="connsiteX4" fmla="*/ 66206 w 6187191"/>
                          <a:gd name="connsiteY4" fmla="*/ 697042 h 856937"/>
                          <a:gd name="connsiteX0" fmla="*/ 66206 w 6187191"/>
                          <a:gd name="connsiteY0" fmla="*/ 697042 h 879422"/>
                          <a:gd name="connsiteX1" fmla="*/ 1040567 w 6187191"/>
                          <a:gd name="connsiteY1" fmla="*/ 97436 h 879422"/>
                          <a:gd name="connsiteX2" fmla="*/ 4428344 w 6187191"/>
                          <a:gd name="connsiteY2" fmla="*/ 112426 h 879422"/>
                          <a:gd name="connsiteX3" fmla="*/ 5462666 w 6187191"/>
                          <a:gd name="connsiteY3" fmla="*/ 757003 h 879422"/>
                          <a:gd name="connsiteX4" fmla="*/ 66206 w 6187191"/>
                          <a:gd name="connsiteY4" fmla="*/ 697042 h 879422"/>
                          <a:gd name="connsiteX0" fmla="*/ 66206 w 5462666"/>
                          <a:gd name="connsiteY0" fmla="*/ 697042 h 879422"/>
                          <a:gd name="connsiteX1" fmla="*/ 1040567 w 5462666"/>
                          <a:gd name="connsiteY1" fmla="*/ 97436 h 879422"/>
                          <a:gd name="connsiteX2" fmla="*/ 4428344 w 5462666"/>
                          <a:gd name="connsiteY2" fmla="*/ 112426 h 879422"/>
                          <a:gd name="connsiteX3" fmla="*/ 5462666 w 5462666"/>
                          <a:gd name="connsiteY3" fmla="*/ 757003 h 879422"/>
                          <a:gd name="connsiteX4" fmla="*/ 66206 w 5462666"/>
                          <a:gd name="connsiteY4" fmla="*/ 697042 h 879422"/>
                          <a:gd name="connsiteX0" fmla="*/ 66206 w 5462666"/>
                          <a:gd name="connsiteY0" fmla="*/ 697042 h 879422"/>
                          <a:gd name="connsiteX1" fmla="*/ 1040567 w 5462666"/>
                          <a:gd name="connsiteY1" fmla="*/ 97436 h 879422"/>
                          <a:gd name="connsiteX2" fmla="*/ 4428344 w 5462666"/>
                          <a:gd name="connsiteY2" fmla="*/ 112426 h 879422"/>
                          <a:gd name="connsiteX3" fmla="*/ 5462666 w 5462666"/>
                          <a:gd name="connsiteY3" fmla="*/ 757003 h 879422"/>
                          <a:gd name="connsiteX4" fmla="*/ 66206 w 5462666"/>
                          <a:gd name="connsiteY4" fmla="*/ 697042 h 879422"/>
                          <a:gd name="connsiteX0" fmla="*/ 66206 w 5462666"/>
                          <a:gd name="connsiteY0" fmla="*/ 599606 h 781986"/>
                          <a:gd name="connsiteX1" fmla="*/ 1040567 w 5462666"/>
                          <a:gd name="connsiteY1" fmla="*/ 0 h 781986"/>
                          <a:gd name="connsiteX2" fmla="*/ 4428344 w 5462666"/>
                          <a:gd name="connsiteY2" fmla="*/ 14990 h 781986"/>
                          <a:gd name="connsiteX3" fmla="*/ 5462666 w 5462666"/>
                          <a:gd name="connsiteY3" fmla="*/ 659567 h 781986"/>
                          <a:gd name="connsiteX4" fmla="*/ 66206 w 5462666"/>
                          <a:gd name="connsiteY4" fmla="*/ 599606 h 781986"/>
                          <a:gd name="connsiteX0" fmla="*/ 66206 w 5462666"/>
                          <a:gd name="connsiteY0" fmla="*/ 599606 h 781986"/>
                          <a:gd name="connsiteX1" fmla="*/ 1040567 w 5462666"/>
                          <a:gd name="connsiteY1" fmla="*/ 0 h 781986"/>
                          <a:gd name="connsiteX2" fmla="*/ 4428344 w 5462666"/>
                          <a:gd name="connsiteY2" fmla="*/ 14990 h 781986"/>
                          <a:gd name="connsiteX3" fmla="*/ 5462666 w 5462666"/>
                          <a:gd name="connsiteY3" fmla="*/ 659567 h 781986"/>
                          <a:gd name="connsiteX4" fmla="*/ 66206 w 5462666"/>
                          <a:gd name="connsiteY4" fmla="*/ 599606 h 781986"/>
                          <a:gd name="connsiteX0" fmla="*/ 66206 w 5462666"/>
                          <a:gd name="connsiteY0" fmla="*/ 599606 h 781986"/>
                          <a:gd name="connsiteX1" fmla="*/ 1040567 w 5462666"/>
                          <a:gd name="connsiteY1" fmla="*/ 0 h 781986"/>
                          <a:gd name="connsiteX2" fmla="*/ 4428344 w 5462666"/>
                          <a:gd name="connsiteY2" fmla="*/ 14990 h 781986"/>
                          <a:gd name="connsiteX3" fmla="*/ 5462666 w 5462666"/>
                          <a:gd name="connsiteY3" fmla="*/ 659567 h 781986"/>
                          <a:gd name="connsiteX4" fmla="*/ 66206 w 5462666"/>
                          <a:gd name="connsiteY4" fmla="*/ 599606 h 781986"/>
                          <a:gd name="connsiteX0" fmla="*/ 66206 w 5462666"/>
                          <a:gd name="connsiteY0" fmla="*/ 599606 h 816963"/>
                          <a:gd name="connsiteX1" fmla="*/ 1040567 w 5462666"/>
                          <a:gd name="connsiteY1" fmla="*/ 0 h 816963"/>
                          <a:gd name="connsiteX2" fmla="*/ 4428344 w 5462666"/>
                          <a:gd name="connsiteY2" fmla="*/ 14990 h 816963"/>
                          <a:gd name="connsiteX3" fmla="*/ 5462666 w 5462666"/>
                          <a:gd name="connsiteY3" fmla="*/ 659567 h 816963"/>
                          <a:gd name="connsiteX4" fmla="*/ 66206 w 5462666"/>
                          <a:gd name="connsiteY4" fmla="*/ 599606 h 816963"/>
                          <a:gd name="connsiteX0" fmla="*/ 66206 w 5462666"/>
                          <a:gd name="connsiteY0" fmla="*/ 599606 h 816963"/>
                          <a:gd name="connsiteX1" fmla="*/ 1040567 w 5462666"/>
                          <a:gd name="connsiteY1" fmla="*/ 0 h 816963"/>
                          <a:gd name="connsiteX2" fmla="*/ 4428344 w 5462666"/>
                          <a:gd name="connsiteY2" fmla="*/ 14990 h 816963"/>
                          <a:gd name="connsiteX3" fmla="*/ 5462666 w 5462666"/>
                          <a:gd name="connsiteY3" fmla="*/ 659567 h 816963"/>
                          <a:gd name="connsiteX4" fmla="*/ 66206 w 5462666"/>
                          <a:gd name="connsiteY4" fmla="*/ 599606 h 816963"/>
                          <a:gd name="connsiteX0" fmla="*/ 66206 w 5462666"/>
                          <a:gd name="connsiteY0" fmla="*/ 599606 h 816963"/>
                          <a:gd name="connsiteX1" fmla="*/ 1040567 w 5462666"/>
                          <a:gd name="connsiteY1" fmla="*/ 0 h 816963"/>
                          <a:gd name="connsiteX2" fmla="*/ 4428344 w 5462666"/>
                          <a:gd name="connsiteY2" fmla="*/ 14990 h 816963"/>
                          <a:gd name="connsiteX3" fmla="*/ 5462666 w 5462666"/>
                          <a:gd name="connsiteY3" fmla="*/ 659567 h 816963"/>
                          <a:gd name="connsiteX4" fmla="*/ 66206 w 5462666"/>
                          <a:gd name="connsiteY4" fmla="*/ 599606 h 816963"/>
                          <a:gd name="connsiteX0" fmla="*/ 66206 w 5462666"/>
                          <a:gd name="connsiteY0" fmla="*/ 599606 h 816963"/>
                          <a:gd name="connsiteX1" fmla="*/ 1040567 w 5462666"/>
                          <a:gd name="connsiteY1" fmla="*/ 0 h 816963"/>
                          <a:gd name="connsiteX2" fmla="*/ 4428344 w 5462666"/>
                          <a:gd name="connsiteY2" fmla="*/ 14990 h 816963"/>
                          <a:gd name="connsiteX3" fmla="*/ 5462666 w 5462666"/>
                          <a:gd name="connsiteY3" fmla="*/ 659567 h 816963"/>
                          <a:gd name="connsiteX4" fmla="*/ 66206 w 5462666"/>
                          <a:gd name="connsiteY4" fmla="*/ 599606 h 816963"/>
                          <a:gd name="connsiteX0" fmla="*/ 66206 w 5462666"/>
                          <a:gd name="connsiteY0" fmla="*/ 639580 h 856937"/>
                          <a:gd name="connsiteX1" fmla="*/ 1040567 w 5462666"/>
                          <a:gd name="connsiteY1" fmla="*/ 39974 h 856937"/>
                          <a:gd name="connsiteX2" fmla="*/ 4428344 w 5462666"/>
                          <a:gd name="connsiteY2" fmla="*/ 54964 h 856937"/>
                          <a:gd name="connsiteX3" fmla="*/ 5462666 w 5462666"/>
                          <a:gd name="connsiteY3" fmla="*/ 699541 h 856937"/>
                          <a:gd name="connsiteX4" fmla="*/ 66206 w 5462666"/>
                          <a:gd name="connsiteY4" fmla="*/ 639580 h 856937"/>
                          <a:gd name="connsiteX0" fmla="*/ 66206 w 5486399"/>
                          <a:gd name="connsiteY0" fmla="*/ 639580 h 856937"/>
                          <a:gd name="connsiteX1" fmla="*/ 1040567 w 5486399"/>
                          <a:gd name="connsiteY1" fmla="*/ 39974 h 856937"/>
                          <a:gd name="connsiteX2" fmla="*/ 4428344 w 5486399"/>
                          <a:gd name="connsiteY2" fmla="*/ 54964 h 856937"/>
                          <a:gd name="connsiteX3" fmla="*/ 5462666 w 5486399"/>
                          <a:gd name="connsiteY3" fmla="*/ 699541 h 856937"/>
                          <a:gd name="connsiteX4" fmla="*/ 66206 w 5486399"/>
                          <a:gd name="connsiteY4" fmla="*/ 639580 h 856937"/>
                          <a:gd name="connsiteX0" fmla="*/ 66206 w 5486399"/>
                          <a:gd name="connsiteY0" fmla="*/ 639580 h 856937"/>
                          <a:gd name="connsiteX1" fmla="*/ 1040567 w 5486399"/>
                          <a:gd name="connsiteY1" fmla="*/ 39974 h 856937"/>
                          <a:gd name="connsiteX2" fmla="*/ 4428344 w 5486399"/>
                          <a:gd name="connsiteY2" fmla="*/ 54964 h 856937"/>
                          <a:gd name="connsiteX3" fmla="*/ 5462666 w 5486399"/>
                          <a:gd name="connsiteY3" fmla="*/ 699541 h 856937"/>
                          <a:gd name="connsiteX4" fmla="*/ 66206 w 5486399"/>
                          <a:gd name="connsiteY4" fmla="*/ 639580 h 856937"/>
                          <a:gd name="connsiteX0" fmla="*/ 66206 w 5486399"/>
                          <a:gd name="connsiteY0" fmla="*/ 673308 h 890665"/>
                          <a:gd name="connsiteX1" fmla="*/ 1040567 w 5486399"/>
                          <a:gd name="connsiteY1" fmla="*/ 73702 h 890665"/>
                          <a:gd name="connsiteX2" fmla="*/ 4428344 w 5486399"/>
                          <a:gd name="connsiteY2" fmla="*/ 88692 h 890665"/>
                          <a:gd name="connsiteX3" fmla="*/ 5462666 w 5486399"/>
                          <a:gd name="connsiteY3" fmla="*/ 733269 h 890665"/>
                          <a:gd name="connsiteX4" fmla="*/ 66206 w 5486399"/>
                          <a:gd name="connsiteY4" fmla="*/ 673308 h 890665"/>
                          <a:gd name="connsiteX0" fmla="*/ 66206 w 5486399"/>
                          <a:gd name="connsiteY0" fmla="*/ 639580 h 856937"/>
                          <a:gd name="connsiteX1" fmla="*/ 1040567 w 5486399"/>
                          <a:gd name="connsiteY1" fmla="*/ 39974 h 856937"/>
                          <a:gd name="connsiteX2" fmla="*/ 4428344 w 5486399"/>
                          <a:gd name="connsiteY2" fmla="*/ 54964 h 856937"/>
                          <a:gd name="connsiteX3" fmla="*/ 5462666 w 5486399"/>
                          <a:gd name="connsiteY3" fmla="*/ 699541 h 856937"/>
                          <a:gd name="connsiteX4" fmla="*/ 66206 w 5486399"/>
                          <a:gd name="connsiteY4" fmla="*/ 639580 h 856937"/>
                          <a:gd name="connsiteX0" fmla="*/ 0 w 5420193"/>
                          <a:gd name="connsiteY0" fmla="*/ 639580 h 856937"/>
                          <a:gd name="connsiteX1" fmla="*/ 974361 w 5420193"/>
                          <a:gd name="connsiteY1" fmla="*/ 39974 h 856937"/>
                          <a:gd name="connsiteX2" fmla="*/ 4362138 w 5420193"/>
                          <a:gd name="connsiteY2" fmla="*/ 54964 h 856937"/>
                          <a:gd name="connsiteX3" fmla="*/ 5396460 w 5420193"/>
                          <a:gd name="connsiteY3" fmla="*/ 699541 h 856937"/>
                          <a:gd name="connsiteX4" fmla="*/ 0 w 5420193"/>
                          <a:gd name="connsiteY4" fmla="*/ 639580 h 856937"/>
                          <a:gd name="connsiteX0" fmla="*/ 0 w 5420193"/>
                          <a:gd name="connsiteY0" fmla="*/ 639580 h 856937"/>
                          <a:gd name="connsiteX1" fmla="*/ 974361 w 5420193"/>
                          <a:gd name="connsiteY1" fmla="*/ 39974 h 856937"/>
                          <a:gd name="connsiteX2" fmla="*/ 4362138 w 5420193"/>
                          <a:gd name="connsiteY2" fmla="*/ 54964 h 856937"/>
                          <a:gd name="connsiteX3" fmla="*/ 5396460 w 5420193"/>
                          <a:gd name="connsiteY3" fmla="*/ 699541 h 856937"/>
                          <a:gd name="connsiteX4" fmla="*/ 0 w 5420193"/>
                          <a:gd name="connsiteY4" fmla="*/ 639580 h 856937"/>
                          <a:gd name="connsiteX0" fmla="*/ 0 w 5420193"/>
                          <a:gd name="connsiteY0" fmla="*/ 639580 h 856937"/>
                          <a:gd name="connsiteX1" fmla="*/ 974361 w 5420193"/>
                          <a:gd name="connsiteY1" fmla="*/ 39974 h 856937"/>
                          <a:gd name="connsiteX2" fmla="*/ 4362138 w 5420193"/>
                          <a:gd name="connsiteY2" fmla="*/ 54964 h 856937"/>
                          <a:gd name="connsiteX3" fmla="*/ 5396460 w 5420193"/>
                          <a:gd name="connsiteY3" fmla="*/ 699541 h 856937"/>
                          <a:gd name="connsiteX4" fmla="*/ 0 w 5420193"/>
                          <a:gd name="connsiteY4" fmla="*/ 639580 h 8569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5420193" h="856937">
                            <a:moveTo>
                              <a:pt x="0" y="639580"/>
                            </a:moveTo>
                            <a:cubicBezTo>
                              <a:pt x="16240" y="314793"/>
                              <a:pt x="1250" y="37475"/>
                              <a:pt x="974361" y="39974"/>
                            </a:cubicBezTo>
                            <a:cubicBezTo>
                              <a:pt x="2103620" y="44971"/>
                              <a:pt x="3170420" y="0"/>
                              <a:pt x="4362138" y="54964"/>
                            </a:cubicBezTo>
                            <a:cubicBezTo>
                              <a:pt x="5420193" y="99935"/>
                              <a:pt x="5315264" y="284814"/>
                              <a:pt x="5396460" y="699541"/>
                            </a:cubicBezTo>
                            <a:cubicBezTo>
                              <a:pt x="4459575" y="856937"/>
                              <a:pt x="753255" y="821960"/>
                              <a:pt x="0" y="639580"/>
                            </a:cubicBezTo>
                            <a:close/>
                          </a:path>
                        </a:pathLst>
                      </a:custGeom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63" name="Freeform 62"/>
                      <p:cNvSpPr/>
                      <p:nvPr/>
                    </p:nvSpPr>
                    <p:spPr>
                      <a:xfrm>
                        <a:off x="1905000" y="1676400"/>
                        <a:ext cx="5391302" cy="276149"/>
                      </a:xfrm>
                      <a:custGeom>
                        <a:avLst/>
                        <a:gdLst>
                          <a:gd name="connsiteX0" fmla="*/ 0 w 5391302"/>
                          <a:gd name="connsiteY0" fmla="*/ 0 h 51206"/>
                          <a:gd name="connsiteX1" fmla="*/ 5391302 w 5391302"/>
                          <a:gd name="connsiteY1" fmla="*/ 51206 h 51206"/>
                          <a:gd name="connsiteX0" fmla="*/ 0 w 5391302"/>
                          <a:gd name="connsiteY0" fmla="*/ 0 h 276149"/>
                          <a:gd name="connsiteX1" fmla="*/ 5391302 w 5391302"/>
                          <a:gd name="connsiteY1" fmla="*/ 51206 h 276149"/>
                          <a:gd name="connsiteX0" fmla="*/ 0 w 5391302"/>
                          <a:gd name="connsiteY0" fmla="*/ 0 h 276149"/>
                          <a:gd name="connsiteX1" fmla="*/ 5391302 w 5391302"/>
                          <a:gd name="connsiteY1" fmla="*/ 51206 h 276149"/>
                          <a:gd name="connsiteX0" fmla="*/ 0 w 5391302"/>
                          <a:gd name="connsiteY0" fmla="*/ 0 h 276149"/>
                          <a:gd name="connsiteX1" fmla="*/ 5391302 w 5391302"/>
                          <a:gd name="connsiteY1" fmla="*/ 51206 h 27614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</a:cxnLst>
                        <a:rect l="l" t="t" r="r" b="b"/>
                        <a:pathLst>
                          <a:path w="5391302" h="276149">
                            <a:moveTo>
                              <a:pt x="0" y="0"/>
                            </a:moveTo>
                            <a:cubicBezTo>
                              <a:pt x="1925727" y="276149"/>
                              <a:pt x="4890210" y="121920"/>
                              <a:pt x="5391302" y="51206"/>
                            </a:cubicBezTo>
                          </a:path>
                        </a:pathLst>
                      </a:custGeom>
                      <a:ln w="25400">
                        <a:solidFill>
                          <a:srgbClr val="C00000"/>
                        </a:solidFill>
                        <a:prstDash val="sys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</p:grpSp>
              <p:sp>
                <p:nvSpPr>
                  <p:cNvPr id="59" name="Freeform 58"/>
                  <p:cNvSpPr/>
                  <p:nvPr/>
                </p:nvSpPr>
                <p:spPr>
                  <a:xfrm>
                    <a:off x="2014119" y="1776375"/>
                    <a:ext cx="5301081" cy="623012"/>
                  </a:xfrm>
                  <a:custGeom>
                    <a:avLst/>
                    <a:gdLst>
                      <a:gd name="connsiteX0" fmla="*/ 92659 w 5538825"/>
                      <a:gd name="connsiteY0" fmla="*/ 580339 h 653491"/>
                      <a:gd name="connsiteX1" fmla="*/ 780288 w 5538825"/>
                      <a:gd name="connsiteY1" fmla="*/ 75590 h 653491"/>
                      <a:gd name="connsiteX2" fmla="*/ 4774387 w 5538825"/>
                      <a:gd name="connsiteY2" fmla="*/ 126796 h 653491"/>
                      <a:gd name="connsiteX3" fmla="*/ 5366918 w 5538825"/>
                      <a:gd name="connsiteY3" fmla="*/ 653491 h 653491"/>
                      <a:gd name="connsiteX0" fmla="*/ 92659 w 5538825"/>
                      <a:gd name="connsiteY0" fmla="*/ 580339 h 653491"/>
                      <a:gd name="connsiteX1" fmla="*/ 780288 w 5538825"/>
                      <a:gd name="connsiteY1" fmla="*/ 75590 h 653491"/>
                      <a:gd name="connsiteX2" fmla="*/ 4774387 w 5538825"/>
                      <a:gd name="connsiteY2" fmla="*/ 126796 h 653491"/>
                      <a:gd name="connsiteX3" fmla="*/ 5366918 w 5538825"/>
                      <a:gd name="connsiteY3" fmla="*/ 653491 h 653491"/>
                      <a:gd name="connsiteX0" fmla="*/ 84125 w 5530291"/>
                      <a:gd name="connsiteY0" fmla="*/ 580339 h 653491"/>
                      <a:gd name="connsiteX1" fmla="*/ 771754 w 5530291"/>
                      <a:gd name="connsiteY1" fmla="*/ 75590 h 653491"/>
                      <a:gd name="connsiteX2" fmla="*/ 4765853 w 5530291"/>
                      <a:gd name="connsiteY2" fmla="*/ 126796 h 653491"/>
                      <a:gd name="connsiteX3" fmla="*/ 5358384 w 5530291"/>
                      <a:gd name="connsiteY3" fmla="*/ 653491 h 653491"/>
                      <a:gd name="connsiteX0" fmla="*/ 0 w 5446166"/>
                      <a:gd name="connsiteY0" fmla="*/ 580339 h 653491"/>
                      <a:gd name="connsiteX1" fmla="*/ 687629 w 5446166"/>
                      <a:gd name="connsiteY1" fmla="*/ 75590 h 653491"/>
                      <a:gd name="connsiteX2" fmla="*/ 4681728 w 5446166"/>
                      <a:gd name="connsiteY2" fmla="*/ 126796 h 653491"/>
                      <a:gd name="connsiteX3" fmla="*/ 5274259 w 5446166"/>
                      <a:gd name="connsiteY3" fmla="*/ 653491 h 653491"/>
                      <a:gd name="connsiteX0" fmla="*/ 0 w 5446166"/>
                      <a:gd name="connsiteY0" fmla="*/ 580339 h 653491"/>
                      <a:gd name="connsiteX1" fmla="*/ 687629 w 5446166"/>
                      <a:gd name="connsiteY1" fmla="*/ 75590 h 653491"/>
                      <a:gd name="connsiteX2" fmla="*/ 4681728 w 5446166"/>
                      <a:gd name="connsiteY2" fmla="*/ 126796 h 653491"/>
                      <a:gd name="connsiteX3" fmla="*/ 5274259 w 5446166"/>
                      <a:gd name="connsiteY3" fmla="*/ 653491 h 653491"/>
                      <a:gd name="connsiteX0" fmla="*/ 26822 w 5472988"/>
                      <a:gd name="connsiteY0" fmla="*/ 580339 h 653491"/>
                      <a:gd name="connsiteX1" fmla="*/ 714451 w 5472988"/>
                      <a:gd name="connsiteY1" fmla="*/ 75590 h 653491"/>
                      <a:gd name="connsiteX2" fmla="*/ 4708550 w 5472988"/>
                      <a:gd name="connsiteY2" fmla="*/ 126796 h 653491"/>
                      <a:gd name="connsiteX3" fmla="*/ 5301081 w 5472988"/>
                      <a:gd name="connsiteY3" fmla="*/ 653491 h 653491"/>
                      <a:gd name="connsiteX0" fmla="*/ 26822 w 5472988"/>
                      <a:gd name="connsiteY0" fmla="*/ 549860 h 623012"/>
                      <a:gd name="connsiteX1" fmla="*/ 714451 w 5472988"/>
                      <a:gd name="connsiteY1" fmla="*/ 45111 h 623012"/>
                      <a:gd name="connsiteX2" fmla="*/ 4708550 w 5472988"/>
                      <a:gd name="connsiteY2" fmla="*/ 96317 h 623012"/>
                      <a:gd name="connsiteX3" fmla="*/ 5301081 w 5472988"/>
                      <a:gd name="connsiteY3" fmla="*/ 623012 h 623012"/>
                      <a:gd name="connsiteX0" fmla="*/ 26822 w 5472988"/>
                      <a:gd name="connsiteY0" fmla="*/ 549860 h 623012"/>
                      <a:gd name="connsiteX1" fmla="*/ 714451 w 5472988"/>
                      <a:gd name="connsiteY1" fmla="*/ 45111 h 623012"/>
                      <a:gd name="connsiteX2" fmla="*/ 4708550 w 5472988"/>
                      <a:gd name="connsiteY2" fmla="*/ 96317 h 623012"/>
                      <a:gd name="connsiteX3" fmla="*/ 5301081 w 5472988"/>
                      <a:gd name="connsiteY3" fmla="*/ 623012 h 623012"/>
                      <a:gd name="connsiteX0" fmla="*/ 26822 w 5472988"/>
                      <a:gd name="connsiteY0" fmla="*/ 549860 h 623012"/>
                      <a:gd name="connsiteX1" fmla="*/ 714451 w 5472988"/>
                      <a:gd name="connsiteY1" fmla="*/ 45111 h 623012"/>
                      <a:gd name="connsiteX2" fmla="*/ 4708550 w 5472988"/>
                      <a:gd name="connsiteY2" fmla="*/ 96317 h 623012"/>
                      <a:gd name="connsiteX3" fmla="*/ 5301081 w 5472988"/>
                      <a:gd name="connsiteY3" fmla="*/ 623012 h 623012"/>
                      <a:gd name="connsiteX0" fmla="*/ 26822 w 5364479"/>
                      <a:gd name="connsiteY0" fmla="*/ 549860 h 623012"/>
                      <a:gd name="connsiteX1" fmla="*/ 714451 w 5364479"/>
                      <a:gd name="connsiteY1" fmla="*/ 45111 h 623012"/>
                      <a:gd name="connsiteX2" fmla="*/ 4708550 w 5364479"/>
                      <a:gd name="connsiteY2" fmla="*/ 96317 h 623012"/>
                      <a:gd name="connsiteX3" fmla="*/ 5301081 w 5364479"/>
                      <a:gd name="connsiteY3" fmla="*/ 623012 h 623012"/>
                      <a:gd name="connsiteX0" fmla="*/ 26822 w 5364479"/>
                      <a:gd name="connsiteY0" fmla="*/ 549860 h 623012"/>
                      <a:gd name="connsiteX1" fmla="*/ 714451 w 5364479"/>
                      <a:gd name="connsiteY1" fmla="*/ 45111 h 623012"/>
                      <a:gd name="connsiteX2" fmla="*/ 4708550 w 5364479"/>
                      <a:gd name="connsiteY2" fmla="*/ 96317 h 623012"/>
                      <a:gd name="connsiteX3" fmla="*/ 5301081 w 5364479"/>
                      <a:gd name="connsiteY3" fmla="*/ 623012 h 623012"/>
                      <a:gd name="connsiteX0" fmla="*/ 26822 w 5301081"/>
                      <a:gd name="connsiteY0" fmla="*/ 549860 h 623012"/>
                      <a:gd name="connsiteX1" fmla="*/ 714451 w 5301081"/>
                      <a:gd name="connsiteY1" fmla="*/ 45111 h 623012"/>
                      <a:gd name="connsiteX2" fmla="*/ 4708550 w 5301081"/>
                      <a:gd name="connsiteY2" fmla="*/ 96317 h 623012"/>
                      <a:gd name="connsiteX3" fmla="*/ 5301081 w 5301081"/>
                      <a:gd name="connsiteY3" fmla="*/ 623012 h 62301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301081" h="623012">
                        <a:moveTo>
                          <a:pt x="26822" y="549860"/>
                        </a:moveTo>
                        <a:cubicBezTo>
                          <a:pt x="0" y="337110"/>
                          <a:pt x="93268" y="56085"/>
                          <a:pt x="714451" y="45111"/>
                        </a:cubicBezTo>
                        <a:cubicBezTo>
                          <a:pt x="1555089" y="23775"/>
                          <a:pt x="3944112" y="0"/>
                          <a:pt x="4708550" y="96317"/>
                        </a:cubicBezTo>
                        <a:cubicBezTo>
                          <a:pt x="5259018" y="136551"/>
                          <a:pt x="5204154" y="314554"/>
                          <a:pt x="5301081" y="623012"/>
                        </a:cubicBezTo>
                      </a:path>
                    </a:pathLst>
                  </a:custGeom>
                  <a:ln w="25400">
                    <a:solidFill>
                      <a:srgbClr val="C00000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</p:grpSp>
          <p:sp>
            <p:nvSpPr>
              <p:cNvPr id="66" name="TextBox 65"/>
              <p:cNvSpPr txBox="1"/>
              <p:nvPr/>
            </p:nvSpPr>
            <p:spPr>
              <a:xfrm>
                <a:off x="3962400" y="2286000"/>
                <a:ext cx="1144096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000" b="1" dirty="0" err="1" smtClean="0"/>
                  <a:t>Mặt</a:t>
                </a:r>
                <a:r>
                  <a:rPr lang="en-US" sz="2000" b="1" dirty="0" smtClean="0"/>
                  <a:t> </a:t>
                </a:r>
                <a:r>
                  <a:rPr lang="en-US" sz="2000" b="1" dirty="0" err="1" smtClean="0"/>
                  <a:t>phải</a:t>
                </a:r>
                <a:endParaRPr lang="en-US" sz="2000" b="1" dirty="0"/>
              </a:p>
            </p:txBody>
          </p:sp>
        </p:grpSp>
        <p:sp>
          <p:nvSpPr>
            <p:cNvPr id="68" name="Freeform 67"/>
            <p:cNvSpPr/>
            <p:nvPr/>
          </p:nvSpPr>
          <p:spPr>
            <a:xfrm>
              <a:off x="2895600" y="3505200"/>
              <a:ext cx="3434236" cy="84925"/>
            </a:xfrm>
            <a:custGeom>
              <a:avLst/>
              <a:gdLst>
                <a:gd name="connsiteX0" fmla="*/ 0 w 3434236"/>
                <a:gd name="connsiteY0" fmla="*/ 20941 h 20941"/>
                <a:gd name="connsiteX1" fmla="*/ 3434236 w 3434236"/>
                <a:gd name="connsiteY1" fmla="*/ 0 h 20941"/>
                <a:gd name="connsiteX0" fmla="*/ 0 w 3434236"/>
                <a:gd name="connsiteY0" fmla="*/ 31992 h 31992"/>
                <a:gd name="connsiteX1" fmla="*/ 3434236 w 3434236"/>
                <a:gd name="connsiteY1" fmla="*/ 11051 h 31992"/>
                <a:gd name="connsiteX0" fmla="*/ 0 w 3434236"/>
                <a:gd name="connsiteY0" fmla="*/ 45953 h 45953"/>
                <a:gd name="connsiteX1" fmla="*/ 3434236 w 3434236"/>
                <a:gd name="connsiteY1" fmla="*/ 25012 h 45953"/>
                <a:gd name="connsiteX0" fmla="*/ 0 w 3434236"/>
                <a:gd name="connsiteY0" fmla="*/ 64567 h 64567"/>
                <a:gd name="connsiteX1" fmla="*/ 3434236 w 3434236"/>
                <a:gd name="connsiteY1" fmla="*/ 43626 h 64567"/>
                <a:gd name="connsiteX0" fmla="*/ 0 w 3434236"/>
                <a:gd name="connsiteY0" fmla="*/ 84925 h 84925"/>
                <a:gd name="connsiteX1" fmla="*/ 3434236 w 3434236"/>
                <a:gd name="connsiteY1" fmla="*/ 63984 h 84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34236" h="84925">
                  <a:moveTo>
                    <a:pt x="0" y="84925"/>
                  </a:moveTo>
                  <a:cubicBezTo>
                    <a:pt x="1145909" y="0"/>
                    <a:pt x="2196422" y="20358"/>
                    <a:pt x="3434236" y="63984"/>
                  </a:cubicBezTo>
                </a:path>
              </a:pathLst>
            </a:cu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>
              <a:off x="2514600" y="3505200"/>
              <a:ext cx="385572" cy="77724"/>
            </a:xfrm>
            <a:custGeom>
              <a:avLst/>
              <a:gdLst>
                <a:gd name="connsiteX0" fmla="*/ 0 w 385572"/>
                <a:gd name="connsiteY0" fmla="*/ 0 h 77724"/>
                <a:gd name="connsiteX1" fmla="*/ 365760 w 385572"/>
                <a:gd name="connsiteY1" fmla="*/ 64008 h 77724"/>
                <a:gd name="connsiteX2" fmla="*/ 118872 w 385572"/>
                <a:gd name="connsiteY2" fmla="*/ 77724 h 77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5572" h="77724">
                  <a:moveTo>
                    <a:pt x="0" y="0"/>
                  </a:moveTo>
                  <a:cubicBezTo>
                    <a:pt x="172974" y="25527"/>
                    <a:pt x="345948" y="51054"/>
                    <a:pt x="365760" y="64008"/>
                  </a:cubicBezTo>
                  <a:cubicBezTo>
                    <a:pt x="385572" y="76962"/>
                    <a:pt x="252222" y="77343"/>
                    <a:pt x="118872" y="77724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flipH="1">
              <a:off x="6324600" y="3505200"/>
              <a:ext cx="385572" cy="77724"/>
            </a:xfrm>
            <a:custGeom>
              <a:avLst/>
              <a:gdLst>
                <a:gd name="connsiteX0" fmla="*/ 0 w 385572"/>
                <a:gd name="connsiteY0" fmla="*/ 0 h 77724"/>
                <a:gd name="connsiteX1" fmla="*/ 365760 w 385572"/>
                <a:gd name="connsiteY1" fmla="*/ 64008 h 77724"/>
                <a:gd name="connsiteX2" fmla="*/ 118872 w 385572"/>
                <a:gd name="connsiteY2" fmla="*/ 77724 h 77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5572" h="77724">
                  <a:moveTo>
                    <a:pt x="0" y="0"/>
                  </a:moveTo>
                  <a:cubicBezTo>
                    <a:pt x="172974" y="25527"/>
                    <a:pt x="345948" y="51054"/>
                    <a:pt x="365760" y="64008"/>
                  </a:cubicBezTo>
                  <a:cubicBezTo>
                    <a:pt x="385572" y="76962"/>
                    <a:pt x="252222" y="77343"/>
                    <a:pt x="118872" y="77724"/>
                  </a:cubicBezTo>
                </a:path>
              </a:pathLst>
            </a:cu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u="sng" dirty="0" err="1" smtClean="0"/>
              <a:t>Bước</a:t>
            </a:r>
            <a:r>
              <a:rPr lang="en-US" sz="2800" b="1" u="sng" dirty="0" smtClean="0"/>
              <a:t> 9: </a:t>
            </a:r>
            <a:r>
              <a:rPr lang="en-US" sz="2800" b="1" u="sng" dirty="0" err="1" smtClean="0"/>
              <a:t>Mí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chân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cổ</a:t>
            </a:r>
            <a:r>
              <a:rPr lang="en-US" sz="2800" b="1" u="sng" dirty="0" smtClean="0"/>
              <a:t>:</a:t>
            </a:r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endParaRPr lang="en-US" sz="2800" b="1" u="sng" dirty="0" smtClean="0"/>
          </a:p>
          <a:p>
            <a:pPr marL="0" indent="0">
              <a:buNone/>
            </a:pPr>
            <a:r>
              <a:rPr lang="en-US" sz="2800" dirty="0" smtClean="0"/>
              <a:t>YCKT: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diễu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sụp</a:t>
            </a:r>
            <a:r>
              <a:rPr lang="en-US" sz="2800" dirty="0" smtClean="0"/>
              <a:t> </a:t>
            </a:r>
            <a:r>
              <a:rPr lang="en-US" sz="2800" dirty="0" err="1" smtClean="0"/>
              <a:t>mí</a:t>
            </a:r>
            <a:r>
              <a:rPr lang="en-US" sz="2800" dirty="0" smtClean="0"/>
              <a:t> ở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chân</a:t>
            </a:r>
            <a:r>
              <a:rPr lang="en-US" sz="2800" dirty="0" smtClean="0"/>
              <a:t> </a:t>
            </a:r>
            <a:r>
              <a:rPr lang="en-US" sz="2800" dirty="0" err="1" smtClean="0"/>
              <a:t>cổ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.</a:t>
            </a:r>
            <a:endParaRPr lang="en-US" sz="2800" b="1" u="sng" dirty="0" smtClean="0"/>
          </a:p>
          <a:p>
            <a:pPr marL="0" indent="0">
              <a:buNone/>
            </a:pPr>
            <a:endParaRPr lang="en-US" sz="2800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68" name="Group 67"/>
          <p:cNvGrpSpPr/>
          <p:nvPr/>
        </p:nvGrpSpPr>
        <p:grpSpPr>
          <a:xfrm>
            <a:off x="1371600" y="609600"/>
            <a:ext cx="5973288" cy="3203606"/>
            <a:chOff x="1371600" y="381000"/>
            <a:chExt cx="5973288" cy="3203606"/>
          </a:xfrm>
        </p:grpSpPr>
        <p:grpSp>
          <p:nvGrpSpPr>
            <p:cNvPr id="45" name="Group 44"/>
            <p:cNvGrpSpPr/>
            <p:nvPr/>
          </p:nvGrpSpPr>
          <p:grpSpPr>
            <a:xfrm>
              <a:off x="1371600" y="781697"/>
              <a:ext cx="5973288" cy="2802909"/>
              <a:chOff x="-771896" y="803233"/>
              <a:chExt cx="5973288" cy="2802909"/>
            </a:xfrm>
          </p:grpSpPr>
          <p:cxnSp>
            <p:nvCxnSpPr>
              <p:cNvPr id="27" name="Straight Connector 26"/>
              <p:cNvCxnSpPr/>
              <p:nvPr/>
            </p:nvCxnSpPr>
            <p:spPr>
              <a:xfrm rot="5400000">
                <a:off x="1104900" y="1866900"/>
                <a:ext cx="914400" cy="2286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rot="16200000" flipH="1">
                <a:off x="2552700" y="1866900"/>
                <a:ext cx="914400" cy="2286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Freeform 34"/>
              <p:cNvSpPr/>
              <p:nvPr/>
            </p:nvSpPr>
            <p:spPr>
              <a:xfrm>
                <a:off x="-771896" y="1128158"/>
                <a:ext cx="5973288" cy="2477984"/>
              </a:xfrm>
              <a:custGeom>
                <a:avLst/>
                <a:gdLst>
                  <a:gd name="connsiteX0" fmla="*/ 4864925 w 6022769"/>
                  <a:gd name="connsiteY0" fmla="*/ 273132 h 2735282"/>
                  <a:gd name="connsiteX1" fmla="*/ 1432956 w 6022769"/>
                  <a:gd name="connsiteY1" fmla="*/ 332508 h 2735282"/>
                  <a:gd name="connsiteX2" fmla="*/ 43543 w 6022769"/>
                  <a:gd name="connsiteY2" fmla="*/ 2149433 h 2735282"/>
                  <a:gd name="connsiteX3" fmla="*/ 1171699 w 6022769"/>
                  <a:gd name="connsiteY3" fmla="*/ 1971303 h 2735282"/>
                  <a:gd name="connsiteX4" fmla="*/ 2157351 w 6022769"/>
                  <a:gd name="connsiteY4" fmla="*/ 2576945 h 2735282"/>
                  <a:gd name="connsiteX5" fmla="*/ 3368634 w 6022769"/>
                  <a:gd name="connsiteY5" fmla="*/ 2636321 h 2735282"/>
                  <a:gd name="connsiteX6" fmla="*/ 4841174 w 6022769"/>
                  <a:gd name="connsiteY6" fmla="*/ 2624446 h 2735282"/>
                  <a:gd name="connsiteX7" fmla="*/ 6016831 w 6022769"/>
                  <a:gd name="connsiteY7" fmla="*/ 1971303 h 2735282"/>
                  <a:gd name="connsiteX8" fmla="*/ 4864925 w 6022769"/>
                  <a:gd name="connsiteY8" fmla="*/ 273132 h 2735282"/>
                  <a:gd name="connsiteX0" fmla="*/ 4864925 w 6016831"/>
                  <a:gd name="connsiteY0" fmla="*/ 273132 h 2735282"/>
                  <a:gd name="connsiteX1" fmla="*/ 1432956 w 6016831"/>
                  <a:gd name="connsiteY1" fmla="*/ 332508 h 2735282"/>
                  <a:gd name="connsiteX2" fmla="*/ 43543 w 6016831"/>
                  <a:gd name="connsiteY2" fmla="*/ 2149433 h 2735282"/>
                  <a:gd name="connsiteX3" fmla="*/ 1171699 w 6016831"/>
                  <a:gd name="connsiteY3" fmla="*/ 1971303 h 2735282"/>
                  <a:gd name="connsiteX4" fmla="*/ 2157351 w 6016831"/>
                  <a:gd name="connsiteY4" fmla="*/ 2576945 h 2735282"/>
                  <a:gd name="connsiteX5" fmla="*/ 3368634 w 6016831"/>
                  <a:gd name="connsiteY5" fmla="*/ 2636321 h 2735282"/>
                  <a:gd name="connsiteX6" fmla="*/ 4841174 w 6016831"/>
                  <a:gd name="connsiteY6" fmla="*/ 2624446 h 2735282"/>
                  <a:gd name="connsiteX7" fmla="*/ 6016831 w 6016831"/>
                  <a:gd name="connsiteY7" fmla="*/ 1971303 h 2735282"/>
                  <a:gd name="connsiteX8" fmla="*/ 4864925 w 6016831"/>
                  <a:gd name="connsiteY8" fmla="*/ 273132 h 2735282"/>
                  <a:gd name="connsiteX0" fmla="*/ 4864925 w 6016831"/>
                  <a:gd name="connsiteY0" fmla="*/ 273132 h 2735282"/>
                  <a:gd name="connsiteX1" fmla="*/ 1432956 w 6016831"/>
                  <a:gd name="connsiteY1" fmla="*/ 332508 h 2735282"/>
                  <a:gd name="connsiteX2" fmla="*/ 43543 w 6016831"/>
                  <a:gd name="connsiteY2" fmla="*/ 2149433 h 2735282"/>
                  <a:gd name="connsiteX3" fmla="*/ 1171699 w 6016831"/>
                  <a:gd name="connsiteY3" fmla="*/ 1971303 h 2735282"/>
                  <a:gd name="connsiteX4" fmla="*/ 2157351 w 6016831"/>
                  <a:gd name="connsiteY4" fmla="*/ 2576945 h 2735282"/>
                  <a:gd name="connsiteX5" fmla="*/ 3368634 w 6016831"/>
                  <a:gd name="connsiteY5" fmla="*/ 2636321 h 2735282"/>
                  <a:gd name="connsiteX6" fmla="*/ 4841174 w 6016831"/>
                  <a:gd name="connsiteY6" fmla="*/ 2624446 h 2735282"/>
                  <a:gd name="connsiteX7" fmla="*/ 6016831 w 6016831"/>
                  <a:gd name="connsiteY7" fmla="*/ 1971303 h 2735282"/>
                  <a:gd name="connsiteX8" fmla="*/ 4864925 w 6016831"/>
                  <a:gd name="connsiteY8" fmla="*/ 273132 h 2735282"/>
                  <a:gd name="connsiteX0" fmla="*/ 4864925 w 6016831"/>
                  <a:gd name="connsiteY0" fmla="*/ 273132 h 2735282"/>
                  <a:gd name="connsiteX1" fmla="*/ 1432956 w 6016831"/>
                  <a:gd name="connsiteY1" fmla="*/ 332508 h 2735282"/>
                  <a:gd name="connsiteX2" fmla="*/ 43543 w 6016831"/>
                  <a:gd name="connsiteY2" fmla="*/ 2149433 h 2735282"/>
                  <a:gd name="connsiteX3" fmla="*/ 1171699 w 6016831"/>
                  <a:gd name="connsiteY3" fmla="*/ 1971303 h 2735282"/>
                  <a:gd name="connsiteX4" fmla="*/ 2157351 w 6016831"/>
                  <a:gd name="connsiteY4" fmla="*/ 2576945 h 2735282"/>
                  <a:gd name="connsiteX5" fmla="*/ 3368634 w 6016831"/>
                  <a:gd name="connsiteY5" fmla="*/ 2636321 h 2735282"/>
                  <a:gd name="connsiteX6" fmla="*/ 4841174 w 6016831"/>
                  <a:gd name="connsiteY6" fmla="*/ 2624446 h 2735282"/>
                  <a:gd name="connsiteX7" fmla="*/ 6016831 w 6016831"/>
                  <a:gd name="connsiteY7" fmla="*/ 1971303 h 2735282"/>
                  <a:gd name="connsiteX8" fmla="*/ 4864925 w 6016831"/>
                  <a:gd name="connsiteY8" fmla="*/ 273132 h 2735282"/>
                  <a:gd name="connsiteX0" fmla="*/ 4864925 w 6016831"/>
                  <a:gd name="connsiteY0" fmla="*/ 253341 h 2715491"/>
                  <a:gd name="connsiteX1" fmla="*/ 1432956 w 6016831"/>
                  <a:gd name="connsiteY1" fmla="*/ 312717 h 2715491"/>
                  <a:gd name="connsiteX2" fmla="*/ 43543 w 6016831"/>
                  <a:gd name="connsiteY2" fmla="*/ 2129642 h 2715491"/>
                  <a:gd name="connsiteX3" fmla="*/ 1171699 w 6016831"/>
                  <a:gd name="connsiteY3" fmla="*/ 1951512 h 2715491"/>
                  <a:gd name="connsiteX4" fmla="*/ 2157351 w 6016831"/>
                  <a:gd name="connsiteY4" fmla="*/ 2557154 h 2715491"/>
                  <a:gd name="connsiteX5" fmla="*/ 3368634 w 6016831"/>
                  <a:gd name="connsiteY5" fmla="*/ 2616530 h 2715491"/>
                  <a:gd name="connsiteX6" fmla="*/ 4841174 w 6016831"/>
                  <a:gd name="connsiteY6" fmla="*/ 2604655 h 2715491"/>
                  <a:gd name="connsiteX7" fmla="*/ 6016831 w 6016831"/>
                  <a:gd name="connsiteY7" fmla="*/ 1951512 h 2715491"/>
                  <a:gd name="connsiteX8" fmla="*/ 4864925 w 6016831"/>
                  <a:gd name="connsiteY8" fmla="*/ 253341 h 2715491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2157351 w 6016831"/>
                  <a:gd name="connsiteY4" fmla="*/ 2303813 h 2462150"/>
                  <a:gd name="connsiteX5" fmla="*/ 3368634 w 6016831"/>
                  <a:gd name="connsiteY5" fmla="*/ 2363189 h 2462150"/>
                  <a:gd name="connsiteX6" fmla="*/ 4841174 w 6016831"/>
                  <a:gd name="connsiteY6" fmla="*/ 2351314 h 2462150"/>
                  <a:gd name="connsiteX7" fmla="*/ 6016831 w 6016831"/>
                  <a:gd name="connsiteY7" fmla="*/ 1698171 h 2462150"/>
                  <a:gd name="connsiteX8" fmla="*/ 4864925 w 6016831"/>
                  <a:gd name="connsiteY8" fmla="*/ 0 h 2462150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2157351 w 6016831"/>
                  <a:gd name="connsiteY4" fmla="*/ 2303813 h 2462150"/>
                  <a:gd name="connsiteX5" fmla="*/ 3368634 w 6016831"/>
                  <a:gd name="connsiteY5" fmla="*/ 2363189 h 2462150"/>
                  <a:gd name="connsiteX6" fmla="*/ 4841174 w 6016831"/>
                  <a:gd name="connsiteY6" fmla="*/ 2351314 h 2462150"/>
                  <a:gd name="connsiteX7" fmla="*/ 6016831 w 6016831"/>
                  <a:gd name="connsiteY7" fmla="*/ 1698171 h 2462150"/>
                  <a:gd name="connsiteX8" fmla="*/ 4864925 w 6016831"/>
                  <a:gd name="connsiteY8" fmla="*/ 0 h 2462150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2157351 w 6016831"/>
                  <a:gd name="connsiteY4" fmla="*/ 2303813 h 2462150"/>
                  <a:gd name="connsiteX5" fmla="*/ 3368634 w 6016831"/>
                  <a:gd name="connsiteY5" fmla="*/ 2363189 h 2462150"/>
                  <a:gd name="connsiteX6" fmla="*/ 4841174 w 6016831"/>
                  <a:gd name="connsiteY6" fmla="*/ 2351314 h 2462150"/>
                  <a:gd name="connsiteX7" fmla="*/ 6016831 w 6016831"/>
                  <a:gd name="connsiteY7" fmla="*/ 1698171 h 2462150"/>
                  <a:gd name="connsiteX8" fmla="*/ 4864925 w 6016831"/>
                  <a:gd name="connsiteY8" fmla="*/ 0 h 2462150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2157351 w 6016831"/>
                  <a:gd name="connsiteY4" fmla="*/ 2303813 h 2462150"/>
                  <a:gd name="connsiteX5" fmla="*/ 3368634 w 6016831"/>
                  <a:gd name="connsiteY5" fmla="*/ 2363189 h 2462150"/>
                  <a:gd name="connsiteX6" fmla="*/ 4841174 w 6016831"/>
                  <a:gd name="connsiteY6" fmla="*/ 2351314 h 2462150"/>
                  <a:gd name="connsiteX7" fmla="*/ 6016831 w 6016831"/>
                  <a:gd name="connsiteY7" fmla="*/ 1698171 h 2462150"/>
                  <a:gd name="connsiteX8" fmla="*/ 4864925 w 6016831"/>
                  <a:gd name="connsiteY8" fmla="*/ 0 h 2462150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2157351 w 6016831"/>
                  <a:gd name="connsiteY4" fmla="*/ 2303813 h 2462150"/>
                  <a:gd name="connsiteX5" fmla="*/ 3368634 w 6016831"/>
                  <a:gd name="connsiteY5" fmla="*/ 2363189 h 2462150"/>
                  <a:gd name="connsiteX6" fmla="*/ 4841174 w 6016831"/>
                  <a:gd name="connsiteY6" fmla="*/ 2351314 h 2462150"/>
                  <a:gd name="connsiteX7" fmla="*/ 6016831 w 6016831"/>
                  <a:gd name="connsiteY7" fmla="*/ 1698171 h 2462150"/>
                  <a:gd name="connsiteX8" fmla="*/ 4864925 w 6016831"/>
                  <a:gd name="connsiteY8" fmla="*/ 0 h 2462150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2157351 w 6016831"/>
                  <a:gd name="connsiteY4" fmla="*/ 2303813 h 2462150"/>
                  <a:gd name="connsiteX5" fmla="*/ 3368634 w 6016831"/>
                  <a:gd name="connsiteY5" fmla="*/ 2363189 h 2462150"/>
                  <a:gd name="connsiteX6" fmla="*/ 4841174 w 6016831"/>
                  <a:gd name="connsiteY6" fmla="*/ 2351314 h 2462150"/>
                  <a:gd name="connsiteX7" fmla="*/ 6016831 w 6016831"/>
                  <a:gd name="connsiteY7" fmla="*/ 1698171 h 2462150"/>
                  <a:gd name="connsiteX8" fmla="*/ 4864925 w 6016831"/>
                  <a:gd name="connsiteY8" fmla="*/ 0 h 2462150"/>
                  <a:gd name="connsiteX0" fmla="*/ 4864925 w 6016831"/>
                  <a:gd name="connsiteY0" fmla="*/ 0 h 2462150"/>
                  <a:gd name="connsiteX1" fmla="*/ 1432956 w 6016831"/>
                  <a:gd name="connsiteY1" fmla="*/ 59376 h 2462150"/>
                  <a:gd name="connsiteX2" fmla="*/ 43543 w 6016831"/>
                  <a:gd name="connsiteY2" fmla="*/ 1876301 h 2462150"/>
                  <a:gd name="connsiteX3" fmla="*/ 1171699 w 6016831"/>
                  <a:gd name="connsiteY3" fmla="*/ 1698171 h 2462150"/>
                  <a:gd name="connsiteX4" fmla="*/ 1124197 w 6016831"/>
                  <a:gd name="connsiteY4" fmla="*/ 2018804 h 2462150"/>
                  <a:gd name="connsiteX5" fmla="*/ 2157351 w 6016831"/>
                  <a:gd name="connsiteY5" fmla="*/ 2303813 h 2462150"/>
                  <a:gd name="connsiteX6" fmla="*/ 3368634 w 6016831"/>
                  <a:gd name="connsiteY6" fmla="*/ 2363189 h 2462150"/>
                  <a:gd name="connsiteX7" fmla="*/ 4841174 w 6016831"/>
                  <a:gd name="connsiteY7" fmla="*/ 2351314 h 2462150"/>
                  <a:gd name="connsiteX8" fmla="*/ 6016831 w 6016831"/>
                  <a:gd name="connsiteY8" fmla="*/ 1698171 h 2462150"/>
                  <a:gd name="connsiteX9" fmla="*/ 4864925 w 6016831"/>
                  <a:gd name="connsiteY9" fmla="*/ 0 h 2462150"/>
                  <a:gd name="connsiteX0" fmla="*/ 4872842 w 6024748"/>
                  <a:gd name="connsiteY0" fmla="*/ 0 h 2462150"/>
                  <a:gd name="connsiteX1" fmla="*/ 1440873 w 6024748"/>
                  <a:gd name="connsiteY1" fmla="*/ 59376 h 2462150"/>
                  <a:gd name="connsiteX2" fmla="*/ 51460 w 6024748"/>
                  <a:gd name="connsiteY2" fmla="*/ 1876301 h 2462150"/>
                  <a:gd name="connsiteX3" fmla="*/ 1132114 w 6024748"/>
                  <a:gd name="connsiteY3" fmla="*/ 2018804 h 2462150"/>
                  <a:gd name="connsiteX4" fmla="*/ 2165268 w 6024748"/>
                  <a:gd name="connsiteY4" fmla="*/ 2303813 h 2462150"/>
                  <a:gd name="connsiteX5" fmla="*/ 3376551 w 6024748"/>
                  <a:gd name="connsiteY5" fmla="*/ 2363189 h 2462150"/>
                  <a:gd name="connsiteX6" fmla="*/ 4849091 w 6024748"/>
                  <a:gd name="connsiteY6" fmla="*/ 2351314 h 2462150"/>
                  <a:gd name="connsiteX7" fmla="*/ 6024748 w 6024748"/>
                  <a:gd name="connsiteY7" fmla="*/ 1698171 h 2462150"/>
                  <a:gd name="connsiteX8" fmla="*/ 4872842 w 6024748"/>
                  <a:gd name="connsiteY8" fmla="*/ 0 h 2462150"/>
                  <a:gd name="connsiteX0" fmla="*/ 4872842 w 6024748"/>
                  <a:gd name="connsiteY0" fmla="*/ 0 h 2462150"/>
                  <a:gd name="connsiteX1" fmla="*/ 1440873 w 6024748"/>
                  <a:gd name="connsiteY1" fmla="*/ 59376 h 2462150"/>
                  <a:gd name="connsiteX2" fmla="*/ 51460 w 6024748"/>
                  <a:gd name="connsiteY2" fmla="*/ 1876301 h 2462150"/>
                  <a:gd name="connsiteX3" fmla="*/ 1132114 w 6024748"/>
                  <a:gd name="connsiteY3" fmla="*/ 2018804 h 2462150"/>
                  <a:gd name="connsiteX4" fmla="*/ 1284514 w 6024748"/>
                  <a:gd name="connsiteY4" fmla="*/ 1725879 h 2462150"/>
                  <a:gd name="connsiteX5" fmla="*/ 2165268 w 6024748"/>
                  <a:gd name="connsiteY5" fmla="*/ 2303813 h 2462150"/>
                  <a:gd name="connsiteX6" fmla="*/ 3376551 w 6024748"/>
                  <a:gd name="connsiteY6" fmla="*/ 2363189 h 2462150"/>
                  <a:gd name="connsiteX7" fmla="*/ 4849091 w 6024748"/>
                  <a:gd name="connsiteY7" fmla="*/ 2351314 h 2462150"/>
                  <a:gd name="connsiteX8" fmla="*/ 6024748 w 6024748"/>
                  <a:gd name="connsiteY8" fmla="*/ 1698171 h 2462150"/>
                  <a:gd name="connsiteX9" fmla="*/ 4872842 w 6024748"/>
                  <a:gd name="connsiteY9" fmla="*/ 0 h 2462150"/>
                  <a:gd name="connsiteX0" fmla="*/ 4847442 w 5999348"/>
                  <a:gd name="connsiteY0" fmla="*/ 0 h 2462150"/>
                  <a:gd name="connsiteX1" fmla="*/ 1415473 w 5999348"/>
                  <a:gd name="connsiteY1" fmla="*/ 59376 h 2462150"/>
                  <a:gd name="connsiteX2" fmla="*/ 26060 w 5999348"/>
                  <a:gd name="connsiteY2" fmla="*/ 1876301 h 2462150"/>
                  <a:gd name="connsiteX3" fmla="*/ 1259114 w 5999348"/>
                  <a:gd name="connsiteY3" fmla="*/ 1725879 h 2462150"/>
                  <a:gd name="connsiteX4" fmla="*/ 2139868 w 5999348"/>
                  <a:gd name="connsiteY4" fmla="*/ 2303813 h 2462150"/>
                  <a:gd name="connsiteX5" fmla="*/ 3351151 w 5999348"/>
                  <a:gd name="connsiteY5" fmla="*/ 2363189 h 2462150"/>
                  <a:gd name="connsiteX6" fmla="*/ 4823691 w 5999348"/>
                  <a:gd name="connsiteY6" fmla="*/ 2351314 h 2462150"/>
                  <a:gd name="connsiteX7" fmla="*/ 5999348 w 5999348"/>
                  <a:gd name="connsiteY7" fmla="*/ 1698171 h 2462150"/>
                  <a:gd name="connsiteX8" fmla="*/ 4847442 w 5999348"/>
                  <a:gd name="connsiteY8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2113808 w 5973288"/>
                  <a:gd name="connsiteY3" fmla="*/ 2303813 h 2462150"/>
                  <a:gd name="connsiteX4" fmla="*/ 3325091 w 5973288"/>
                  <a:gd name="connsiteY4" fmla="*/ 2363189 h 2462150"/>
                  <a:gd name="connsiteX5" fmla="*/ 4797631 w 5973288"/>
                  <a:gd name="connsiteY5" fmla="*/ 2351314 h 2462150"/>
                  <a:gd name="connsiteX6" fmla="*/ 5973288 w 5973288"/>
                  <a:gd name="connsiteY6" fmla="*/ 1698171 h 2462150"/>
                  <a:gd name="connsiteX7" fmla="*/ 4821382 w 5973288"/>
                  <a:gd name="connsiteY7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2113808 w 5973288"/>
                  <a:gd name="connsiteY3" fmla="*/ 2303813 h 2462150"/>
                  <a:gd name="connsiteX4" fmla="*/ 3325091 w 5973288"/>
                  <a:gd name="connsiteY4" fmla="*/ 2363189 h 2462150"/>
                  <a:gd name="connsiteX5" fmla="*/ 4797631 w 5973288"/>
                  <a:gd name="connsiteY5" fmla="*/ 2351314 h 2462150"/>
                  <a:gd name="connsiteX6" fmla="*/ 5973288 w 5973288"/>
                  <a:gd name="connsiteY6" fmla="*/ 1698171 h 2462150"/>
                  <a:gd name="connsiteX7" fmla="*/ 4821382 w 5973288"/>
                  <a:gd name="connsiteY7" fmla="*/ 0 h 2462150"/>
                  <a:gd name="connsiteX0" fmla="*/ 4821382 w 5973288"/>
                  <a:gd name="connsiteY0" fmla="*/ 0 h 2467099"/>
                  <a:gd name="connsiteX1" fmla="*/ 1389413 w 5973288"/>
                  <a:gd name="connsiteY1" fmla="*/ 59376 h 2467099"/>
                  <a:gd name="connsiteX2" fmla="*/ 0 w 5973288"/>
                  <a:gd name="connsiteY2" fmla="*/ 1876301 h 2467099"/>
                  <a:gd name="connsiteX3" fmla="*/ 2113808 w 5973288"/>
                  <a:gd name="connsiteY3" fmla="*/ 2303813 h 2467099"/>
                  <a:gd name="connsiteX4" fmla="*/ 3325091 w 5973288"/>
                  <a:gd name="connsiteY4" fmla="*/ 2363189 h 2467099"/>
                  <a:gd name="connsiteX5" fmla="*/ 4797631 w 5973288"/>
                  <a:gd name="connsiteY5" fmla="*/ 2351314 h 2467099"/>
                  <a:gd name="connsiteX6" fmla="*/ 5973288 w 5973288"/>
                  <a:gd name="connsiteY6" fmla="*/ 1698171 h 2467099"/>
                  <a:gd name="connsiteX7" fmla="*/ 4821382 w 5973288"/>
                  <a:gd name="connsiteY7" fmla="*/ 0 h 2467099"/>
                  <a:gd name="connsiteX0" fmla="*/ 4821382 w 5973288"/>
                  <a:gd name="connsiteY0" fmla="*/ 0 h 2693060"/>
                  <a:gd name="connsiteX1" fmla="*/ 1389413 w 5973288"/>
                  <a:gd name="connsiteY1" fmla="*/ 59376 h 2693060"/>
                  <a:gd name="connsiteX2" fmla="*/ 0 w 5973288"/>
                  <a:gd name="connsiteY2" fmla="*/ 1876301 h 2693060"/>
                  <a:gd name="connsiteX3" fmla="*/ 2113808 w 5973288"/>
                  <a:gd name="connsiteY3" fmla="*/ 2303813 h 2693060"/>
                  <a:gd name="connsiteX4" fmla="*/ 3325091 w 5973288"/>
                  <a:gd name="connsiteY4" fmla="*/ 2363189 h 2693060"/>
                  <a:gd name="connsiteX5" fmla="*/ 4797631 w 5973288"/>
                  <a:gd name="connsiteY5" fmla="*/ 2351314 h 2693060"/>
                  <a:gd name="connsiteX6" fmla="*/ 5973288 w 5973288"/>
                  <a:gd name="connsiteY6" fmla="*/ 1698171 h 2693060"/>
                  <a:gd name="connsiteX7" fmla="*/ 4821382 w 5973288"/>
                  <a:gd name="connsiteY7" fmla="*/ 0 h 269306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5267"/>
                  <a:gd name="connsiteY0" fmla="*/ 0 h 2462150"/>
                  <a:gd name="connsiteX1" fmla="*/ 1389413 w 5975267"/>
                  <a:gd name="connsiteY1" fmla="*/ 59376 h 2462150"/>
                  <a:gd name="connsiteX2" fmla="*/ 0 w 5975267"/>
                  <a:gd name="connsiteY2" fmla="*/ 1876301 h 2462150"/>
                  <a:gd name="connsiteX3" fmla="*/ 3325091 w 5975267"/>
                  <a:gd name="connsiteY3" fmla="*/ 2363189 h 2462150"/>
                  <a:gd name="connsiteX4" fmla="*/ 4797631 w 5975267"/>
                  <a:gd name="connsiteY4" fmla="*/ 2351314 h 2462150"/>
                  <a:gd name="connsiteX5" fmla="*/ 4833257 w 5975267"/>
                  <a:gd name="connsiteY5" fmla="*/ 2351312 h 2462150"/>
                  <a:gd name="connsiteX6" fmla="*/ 5973288 w 5975267"/>
                  <a:gd name="connsiteY6" fmla="*/ 1698171 h 2462150"/>
                  <a:gd name="connsiteX7" fmla="*/ 4821382 w 5975267"/>
                  <a:gd name="connsiteY7" fmla="*/ 0 h 2462150"/>
                  <a:gd name="connsiteX0" fmla="*/ 4821382 w 5975267"/>
                  <a:gd name="connsiteY0" fmla="*/ 0 h 2462150"/>
                  <a:gd name="connsiteX1" fmla="*/ 1389413 w 5975267"/>
                  <a:gd name="connsiteY1" fmla="*/ 59376 h 2462150"/>
                  <a:gd name="connsiteX2" fmla="*/ 0 w 5975267"/>
                  <a:gd name="connsiteY2" fmla="*/ 1876301 h 2462150"/>
                  <a:gd name="connsiteX3" fmla="*/ 3325091 w 5975267"/>
                  <a:gd name="connsiteY3" fmla="*/ 2363189 h 2462150"/>
                  <a:gd name="connsiteX4" fmla="*/ 4797631 w 5975267"/>
                  <a:gd name="connsiteY4" fmla="*/ 2351314 h 2462150"/>
                  <a:gd name="connsiteX5" fmla="*/ 4833257 w 5975267"/>
                  <a:gd name="connsiteY5" fmla="*/ 2351312 h 2462150"/>
                  <a:gd name="connsiteX6" fmla="*/ 5973288 w 5975267"/>
                  <a:gd name="connsiteY6" fmla="*/ 1698171 h 2462150"/>
                  <a:gd name="connsiteX7" fmla="*/ 4821382 w 5975267"/>
                  <a:gd name="connsiteY7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462150"/>
                  <a:gd name="connsiteX1" fmla="*/ 1389413 w 5973288"/>
                  <a:gd name="connsiteY1" fmla="*/ 59376 h 2462150"/>
                  <a:gd name="connsiteX2" fmla="*/ 0 w 5973288"/>
                  <a:gd name="connsiteY2" fmla="*/ 1876301 h 2462150"/>
                  <a:gd name="connsiteX3" fmla="*/ 3325091 w 5973288"/>
                  <a:gd name="connsiteY3" fmla="*/ 2363189 h 2462150"/>
                  <a:gd name="connsiteX4" fmla="*/ 4797631 w 5973288"/>
                  <a:gd name="connsiteY4" fmla="*/ 2351314 h 2462150"/>
                  <a:gd name="connsiteX5" fmla="*/ 5973288 w 5973288"/>
                  <a:gd name="connsiteY5" fmla="*/ 1698171 h 2462150"/>
                  <a:gd name="connsiteX6" fmla="*/ 4821382 w 5973288"/>
                  <a:gd name="connsiteY6" fmla="*/ 0 h 2462150"/>
                  <a:gd name="connsiteX0" fmla="*/ 4821382 w 5973288"/>
                  <a:gd name="connsiteY0" fmla="*/ 0 h 2363189"/>
                  <a:gd name="connsiteX1" fmla="*/ 1389413 w 5973288"/>
                  <a:gd name="connsiteY1" fmla="*/ 59376 h 2363189"/>
                  <a:gd name="connsiteX2" fmla="*/ 0 w 5973288"/>
                  <a:gd name="connsiteY2" fmla="*/ 1876301 h 2363189"/>
                  <a:gd name="connsiteX3" fmla="*/ 3325091 w 5973288"/>
                  <a:gd name="connsiteY3" fmla="*/ 2363189 h 2363189"/>
                  <a:gd name="connsiteX4" fmla="*/ 5973288 w 5973288"/>
                  <a:gd name="connsiteY4" fmla="*/ 1698171 h 2363189"/>
                  <a:gd name="connsiteX5" fmla="*/ 4821382 w 5973288"/>
                  <a:gd name="connsiteY5" fmla="*/ 0 h 2363189"/>
                  <a:gd name="connsiteX0" fmla="*/ 4821382 w 5973288"/>
                  <a:gd name="connsiteY0" fmla="*/ 0 h 2363189"/>
                  <a:gd name="connsiteX1" fmla="*/ 1389413 w 5973288"/>
                  <a:gd name="connsiteY1" fmla="*/ 59376 h 2363189"/>
                  <a:gd name="connsiteX2" fmla="*/ 0 w 5973288"/>
                  <a:gd name="connsiteY2" fmla="*/ 1876301 h 2363189"/>
                  <a:gd name="connsiteX3" fmla="*/ 3325091 w 5973288"/>
                  <a:gd name="connsiteY3" fmla="*/ 2363189 h 2363189"/>
                  <a:gd name="connsiteX4" fmla="*/ 5973288 w 5973288"/>
                  <a:gd name="connsiteY4" fmla="*/ 1698171 h 2363189"/>
                  <a:gd name="connsiteX5" fmla="*/ 4821382 w 5973288"/>
                  <a:gd name="connsiteY5" fmla="*/ 0 h 2363189"/>
                  <a:gd name="connsiteX0" fmla="*/ 3325091 w 5973288"/>
                  <a:gd name="connsiteY0" fmla="*/ 2363189 h 2454629"/>
                  <a:gd name="connsiteX1" fmla="*/ 5973288 w 5973288"/>
                  <a:gd name="connsiteY1" fmla="*/ 1698171 h 2454629"/>
                  <a:gd name="connsiteX2" fmla="*/ 4821382 w 5973288"/>
                  <a:gd name="connsiteY2" fmla="*/ 0 h 2454629"/>
                  <a:gd name="connsiteX3" fmla="*/ 1389413 w 5973288"/>
                  <a:gd name="connsiteY3" fmla="*/ 59376 h 2454629"/>
                  <a:gd name="connsiteX4" fmla="*/ 0 w 5973288"/>
                  <a:gd name="connsiteY4" fmla="*/ 1876301 h 2454629"/>
                  <a:gd name="connsiteX5" fmla="*/ 3416531 w 5973288"/>
                  <a:gd name="connsiteY5" fmla="*/ 2454629 h 2454629"/>
                  <a:gd name="connsiteX0" fmla="*/ 3325091 w 5973288"/>
                  <a:gd name="connsiteY0" fmla="*/ 2363189 h 2454629"/>
                  <a:gd name="connsiteX1" fmla="*/ 5973288 w 5973288"/>
                  <a:gd name="connsiteY1" fmla="*/ 1698171 h 2454629"/>
                  <a:gd name="connsiteX2" fmla="*/ 4821382 w 5973288"/>
                  <a:gd name="connsiteY2" fmla="*/ 0 h 2454629"/>
                  <a:gd name="connsiteX3" fmla="*/ 1389413 w 5973288"/>
                  <a:gd name="connsiteY3" fmla="*/ 59376 h 2454629"/>
                  <a:gd name="connsiteX4" fmla="*/ 0 w 5973288"/>
                  <a:gd name="connsiteY4" fmla="*/ 1876301 h 2454629"/>
                  <a:gd name="connsiteX5" fmla="*/ 2806931 w 5973288"/>
                  <a:gd name="connsiteY5" fmla="*/ 2454629 h 2454629"/>
                  <a:gd name="connsiteX0" fmla="*/ 3553691 w 5973288"/>
                  <a:gd name="connsiteY0" fmla="*/ 2363189 h 2454629"/>
                  <a:gd name="connsiteX1" fmla="*/ 5973288 w 5973288"/>
                  <a:gd name="connsiteY1" fmla="*/ 1698171 h 2454629"/>
                  <a:gd name="connsiteX2" fmla="*/ 4821382 w 5973288"/>
                  <a:gd name="connsiteY2" fmla="*/ 0 h 2454629"/>
                  <a:gd name="connsiteX3" fmla="*/ 1389413 w 5973288"/>
                  <a:gd name="connsiteY3" fmla="*/ 59376 h 2454629"/>
                  <a:gd name="connsiteX4" fmla="*/ 0 w 5973288"/>
                  <a:gd name="connsiteY4" fmla="*/ 1876301 h 2454629"/>
                  <a:gd name="connsiteX5" fmla="*/ 2806931 w 5973288"/>
                  <a:gd name="connsiteY5" fmla="*/ 2454629 h 2454629"/>
                  <a:gd name="connsiteX0" fmla="*/ 4010891 w 5973288"/>
                  <a:gd name="connsiteY0" fmla="*/ 2363189 h 2454629"/>
                  <a:gd name="connsiteX1" fmla="*/ 5973288 w 5973288"/>
                  <a:gd name="connsiteY1" fmla="*/ 1698171 h 2454629"/>
                  <a:gd name="connsiteX2" fmla="*/ 4821382 w 5973288"/>
                  <a:gd name="connsiteY2" fmla="*/ 0 h 2454629"/>
                  <a:gd name="connsiteX3" fmla="*/ 1389413 w 5973288"/>
                  <a:gd name="connsiteY3" fmla="*/ 59376 h 2454629"/>
                  <a:gd name="connsiteX4" fmla="*/ 0 w 5973288"/>
                  <a:gd name="connsiteY4" fmla="*/ 1876301 h 2454629"/>
                  <a:gd name="connsiteX5" fmla="*/ 2806931 w 5973288"/>
                  <a:gd name="connsiteY5" fmla="*/ 2454629 h 2454629"/>
                  <a:gd name="connsiteX0" fmla="*/ 4010891 w 5973288"/>
                  <a:gd name="connsiteY0" fmla="*/ 2363189 h 2363189"/>
                  <a:gd name="connsiteX1" fmla="*/ 5973288 w 5973288"/>
                  <a:gd name="connsiteY1" fmla="*/ 1698171 h 2363189"/>
                  <a:gd name="connsiteX2" fmla="*/ 4821382 w 5973288"/>
                  <a:gd name="connsiteY2" fmla="*/ 0 h 2363189"/>
                  <a:gd name="connsiteX3" fmla="*/ 1389413 w 5973288"/>
                  <a:gd name="connsiteY3" fmla="*/ 59376 h 2363189"/>
                  <a:gd name="connsiteX4" fmla="*/ 0 w 5973288"/>
                  <a:gd name="connsiteY4" fmla="*/ 1876301 h 2363189"/>
                  <a:gd name="connsiteX5" fmla="*/ 2273531 w 5973288"/>
                  <a:gd name="connsiteY5" fmla="*/ 2302229 h 2363189"/>
                  <a:gd name="connsiteX0" fmla="*/ 4010891 w 5973288"/>
                  <a:gd name="connsiteY0" fmla="*/ 2363189 h 2363189"/>
                  <a:gd name="connsiteX1" fmla="*/ 5973288 w 5973288"/>
                  <a:gd name="connsiteY1" fmla="*/ 1698171 h 2363189"/>
                  <a:gd name="connsiteX2" fmla="*/ 4821382 w 5973288"/>
                  <a:gd name="connsiteY2" fmla="*/ 0 h 2363189"/>
                  <a:gd name="connsiteX3" fmla="*/ 1389413 w 5973288"/>
                  <a:gd name="connsiteY3" fmla="*/ 59376 h 2363189"/>
                  <a:gd name="connsiteX4" fmla="*/ 0 w 5973288"/>
                  <a:gd name="connsiteY4" fmla="*/ 1876301 h 2363189"/>
                  <a:gd name="connsiteX5" fmla="*/ 2273531 w 5973288"/>
                  <a:gd name="connsiteY5" fmla="*/ 2302229 h 2363189"/>
                  <a:gd name="connsiteX0" fmla="*/ 4010891 w 5973288"/>
                  <a:gd name="connsiteY0" fmla="*/ 2363189 h 2363189"/>
                  <a:gd name="connsiteX1" fmla="*/ 5973288 w 5973288"/>
                  <a:gd name="connsiteY1" fmla="*/ 1698171 h 2363189"/>
                  <a:gd name="connsiteX2" fmla="*/ 4821382 w 5973288"/>
                  <a:gd name="connsiteY2" fmla="*/ 0 h 2363189"/>
                  <a:gd name="connsiteX3" fmla="*/ 1389413 w 5973288"/>
                  <a:gd name="connsiteY3" fmla="*/ 59376 h 2363189"/>
                  <a:gd name="connsiteX4" fmla="*/ 0 w 5973288"/>
                  <a:gd name="connsiteY4" fmla="*/ 1876301 h 2363189"/>
                  <a:gd name="connsiteX5" fmla="*/ 2273531 w 5973288"/>
                  <a:gd name="connsiteY5" fmla="*/ 2302229 h 2363189"/>
                  <a:gd name="connsiteX0" fmla="*/ 4163291 w 5973288"/>
                  <a:gd name="connsiteY0" fmla="*/ 2210789 h 2302229"/>
                  <a:gd name="connsiteX1" fmla="*/ 5973288 w 5973288"/>
                  <a:gd name="connsiteY1" fmla="*/ 1698171 h 2302229"/>
                  <a:gd name="connsiteX2" fmla="*/ 4821382 w 5973288"/>
                  <a:gd name="connsiteY2" fmla="*/ 0 h 2302229"/>
                  <a:gd name="connsiteX3" fmla="*/ 1389413 w 5973288"/>
                  <a:gd name="connsiteY3" fmla="*/ 59376 h 2302229"/>
                  <a:gd name="connsiteX4" fmla="*/ 0 w 5973288"/>
                  <a:gd name="connsiteY4" fmla="*/ 1876301 h 2302229"/>
                  <a:gd name="connsiteX5" fmla="*/ 2273531 w 5973288"/>
                  <a:gd name="connsiteY5" fmla="*/ 2302229 h 2302229"/>
                  <a:gd name="connsiteX0" fmla="*/ 4163291 w 5973288"/>
                  <a:gd name="connsiteY0" fmla="*/ 2210789 h 2302229"/>
                  <a:gd name="connsiteX1" fmla="*/ 5973288 w 5973288"/>
                  <a:gd name="connsiteY1" fmla="*/ 1698171 h 2302229"/>
                  <a:gd name="connsiteX2" fmla="*/ 4821382 w 5973288"/>
                  <a:gd name="connsiteY2" fmla="*/ 0 h 2302229"/>
                  <a:gd name="connsiteX3" fmla="*/ 1389413 w 5973288"/>
                  <a:gd name="connsiteY3" fmla="*/ 59376 h 2302229"/>
                  <a:gd name="connsiteX4" fmla="*/ 0 w 5973288"/>
                  <a:gd name="connsiteY4" fmla="*/ 1876301 h 2302229"/>
                  <a:gd name="connsiteX5" fmla="*/ 2273531 w 5973288"/>
                  <a:gd name="connsiteY5" fmla="*/ 2302229 h 2302229"/>
                  <a:gd name="connsiteX0" fmla="*/ 4163291 w 5973288"/>
                  <a:gd name="connsiteY0" fmla="*/ 2210789 h 2210789"/>
                  <a:gd name="connsiteX1" fmla="*/ 5973288 w 5973288"/>
                  <a:gd name="connsiteY1" fmla="*/ 1698171 h 2210789"/>
                  <a:gd name="connsiteX2" fmla="*/ 4821382 w 5973288"/>
                  <a:gd name="connsiteY2" fmla="*/ 0 h 2210789"/>
                  <a:gd name="connsiteX3" fmla="*/ 1389413 w 5973288"/>
                  <a:gd name="connsiteY3" fmla="*/ 59376 h 2210789"/>
                  <a:gd name="connsiteX4" fmla="*/ 0 w 5973288"/>
                  <a:gd name="connsiteY4" fmla="*/ 1876301 h 2210789"/>
                  <a:gd name="connsiteX5" fmla="*/ 2121131 w 5973288"/>
                  <a:gd name="connsiteY5" fmla="*/ 2149829 h 2210789"/>
                  <a:gd name="connsiteX0" fmla="*/ 4163291 w 5973288"/>
                  <a:gd name="connsiteY0" fmla="*/ 2210789 h 2302229"/>
                  <a:gd name="connsiteX1" fmla="*/ 5973288 w 5973288"/>
                  <a:gd name="connsiteY1" fmla="*/ 1698171 h 2302229"/>
                  <a:gd name="connsiteX2" fmla="*/ 4821382 w 5973288"/>
                  <a:gd name="connsiteY2" fmla="*/ 0 h 2302229"/>
                  <a:gd name="connsiteX3" fmla="*/ 1389413 w 5973288"/>
                  <a:gd name="connsiteY3" fmla="*/ 59376 h 2302229"/>
                  <a:gd name="connsiteX4" fmla="*/ 0 w 5973288"/>
                  <a:gd name="connsiteY4" fmla="*/ 1876301 h 2302229"/>
                  <a:gd name="connsiteX5" fmla="*/ 2121131 w 5973288"/>
                  <a:gd name="connsiteY5" fmla="*/ 2302229 h 2302229"/>
                  <a:gd name="connsiteX0" fmla="*/ 4315691 w 5973288"/>
                  <a:gd name="connsiteY0" fmla="*/ 2210789 h 2302229"/>
                  <a:gd name="connsiteX1" fmla="*/ 5973288 w 5973288"/>
                  <a:gd name="connsiteY1" fmla="*/ 1698171 h 2302229"/>
                  <a:gd name="connsiteX2" fmla="*/ 4821382 w 5973288"/>
                  <a:gd name="connsiteY2" fmla="*/ 0 h 2302229"/>
                  <a:gd name="connsiteX3" fmla="*/ 1389413 w 5973288"/>
                  <a:gd name="connsiteY3" fmla="*/ 59376 h 2302229"/>
                  <a:gd name="connsiteX4" fmla="*/ 0 w 5973288"/>
                  <a:gd name="connsiteY4" fmla="*/ 1876301 h 2302229"/>
                  <a:gd name="connsiteX5" fmla="*/ 2121131 w 5973288"/>
                  <a:gd name="connsiteY5" fmla="*/ 2302229 h 2302229"/>
                  <a:gd name="connsiteX0" fmla="*/ 4315691 w 5973288"/>
                  <a:gd name="connsiteY0" fmla="*/ 2210789 h 2306121"/>
                  <a:gd name="connsiteX1" fmla="*/ 4298867 w 5973288"/>
                  <a:gd name="connsiteY1" fmla="*/ 2220685 h 2306121"/>
                  <a:gd name="connsiteX2" fmla="*/ 5973288 w 5973288"/>
                  <a:gd name="connsiteY2" fmla="*/ 1698171 h 2306121"/>
                  <a:gd name="connsiteX3" fmla="*/ 4821382 w 5973288"/>
                  <a:gd name="connsiteY3" fmla="*/ 0 h 2306121"/>
                  <a:gd name="connsiteX4" fmla="*/ 1389413 w 5973288"/>
                  <a:gd name="connsiteY4" fmla="*/ 59376 h 2306121"/>
                  <a:gd name="connsiteX5" fmla="*/ 0 w 5973288"/>
                  <a:gd name="connsiteY5" fmla="*/ 1876301 h 2306121"/>
                  <a:gd name="connsiteX6" fmla="*/ 2121131 w 5973288"/>
                  <a:gd name="connsiteY6" fmla="*/ 2302229 h 2306121"/>
                  <a:gd name="connsiteX0" fmla="*/ 4315691 w 5973288"/>
                  <a:gd name="connsiteY0" fmla="*/ 2210789 h 2306121"/>
                  <a:gd name="connsiteX1" fmla="*/ 4298867 w 5973288"/>
                  <a:gd name="connsiteY1" fmla="*/ 2220685 h 2306121"/>
                  <a:gd name="connsiteX2" fmla="*/ 5973288 w 5973288"/>
                  <a:gd name="connsiteY2" fmla="*/ 1698171 h 2306121"/>
                  <a:gd name="connsiteX3" fmla="*/ 4821382 w 5973288"/>
                  <a:gd name="connsiteY3" fmla="*/ 0 h 2306121"/>
                  <a:gd name="connsiteX4" fmla="*/ 1389413 w 5973288"/>
                  <a:gd name="connsiteY4" fmla="*/ 59376 h 2306121"/>
                  <a:gd name="connsiteX5" fmla="*/ 0 w 5973288"/>
                  <a:gd name="connsiteY5" fmla="*/ 1876301 h 2306121"/>
                  <a:gd name="connsiteX6" fmla="*/ 2121131 w 5973288"/>
                  <a:gd name="connsiteY6" fmla="*/ 2302229 h 2306121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2121131 w 5973288"/>
                  <a:gd name="connsiteY6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2121131 w 5973288"/>
                  <a:gd name="connsiteY6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2121131 w 5973288"/>
                  <a:gd name="connsiteY6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2121131 w 5973288"/>
                  <a:gd name="connsiteY6" fmla="*/ 2302229 h 2477984"/>
                  <a:gd name="connsiteX0" fmla="*/ 4343400 w 6000997"/>
                  <a:gd name="connsiteY0" fmla="*/ 2210789 h 2477984"/>
                  <a:gd name="connsiteX1" fmla="*/ 4326576 w 6000997"/>
                  <a:gd name="connsiteY1" fmla="*/ 2220685 h 2477984"/>
                  <a:gd name="connsiteX2" fmla="*/ 6000997 w 6000997"/>
                  <a:gd name="connsiteY2" fmla="*/ 1698171 h 2477984"/>
                  <a:gd name="connsiteX3" fmla="*/ 4849091 w 6000997"/>
                  <a:gd name="connsiteY3" fmla="*/ 0 h 2477984"/>
                  <a:gd name="connsiteX4" fmla="*/ 1417122 w 6000997"/>
                  <a:gd name="connsiteY4" fmla="*/ 59376 h 2477984"/>
                  <a:gd name="connsiteX5" fmla="*/ 27709 w 6000997"/>
                  <a:gd name="connsiteY5" fmla="*/ 1876301 h 2477984"/>
                  <a:gd name="connsiteX6" fmla="*/ 1250867 w 6000997"/>
                  <a:gd name="connsiteY6" fmla="*/ 1282533 h 2477984"/>
                  <a:gd name="connsiteX7" fmla="*/ 2148840 w 6000997"/>
                  <a:gd name="connsiteY7" fmla="*/ 2302229 h 2477984"/>
                  <a:gd name="connsiteX0" fmla="*/ 4343400 w 6000997"/>
                  <a:gd name="connsiteY0" fmla="*/ 2210789 h 2477984"/>
                  <a:gd name="connsiteX1" fmla="*/ 4326576 w 6000997"/>
                  <a:gd name="connsiteY1" fmla="*/ 2220685 h 2477984"/>
                  <a:gd name="connsiteX2" fmla="*/ 6000997 w 6000997"/>
                  <a:gd name="connsiteY2" fmla="*/ 1698171 h 2477984"/>
                  <a:gd name="connsiteX3" fmla="*/ 4849091 w 6000997"/>
                  <a:gd name="connsiteY3" fmla="*/ 0 h 2477984"/>
                  <a:gd name="connsiteX4" fmla="*/ 1417122 w 6000997"/>
                  <a:gd name="connsiteY4" fmla="*/ 59376 h 2477984"/>
                  <a:gd name="connsiteX5" fmla="*/ 27709 w 6000997"/>
                  <a:gd name="connsiteY5" fmla="*/ 1876301 h 2477984"/>
                  <a:gd name="connsiteX6" fmla="*/ 1250867 w 6000997"/>
                  <a:gd name="connsiteY6" fmla="*/ 1282533 h 2477984"/>
                  <a:gd name="connsiteX7" fmla="*/ 2148840 w 6000997"/>
                  <a:gd name="connsiteY7" fmla="*/ 2302229 h 2477984"/>
                  <a:gd name="connsiteX0" fmla="*/ 4343400 w 6000997"/>
                  <a:gd name="connsiteY0" fmla="*/ 2210789 h 2477984"/>
                  <a:gd name="connsiteX1" fmla="*/ 4326576 w 6000997"/>
                  <a:gd name="connsiteY1" fmla="*/ 2220685 h 2477984"/>
                  <a:gd name="connsiteX2" fmla="*/ 6000997 w 6000997"/>
                  <a:gd name="connsiteY2" fmla="*/ 1698171 h 2477984"/>
                  <a:gd name="connsiteX3" fmla="*/ 4849091 w 6000997"/>
                  <a:gd name="connsiteY3" fmla="*/ 0 h 2477984"/>
                  <a:gd name="connsiteX4" fmla="*/ 1417122 w 6000997"/>
                  <a:gd name="connsiteY4" fmla="*/ 59376 h 2477984"/>
                  <a:gd name="connsiteX5" fmla="*/ 27709 w 6000997"/>
                  <a:gd name="connsiteY5" fmla="*/ 1876301 h 2477984"/>
                  <a:gd name="connsiteX6" fmla="*/ 1250867 w 6000997"/>
                  <a:gd name="connsiteY6" fmla="*/ 1282533 h 2477984"/>
                  <a:gd name="connsiteX7" fmla="*/ 2148840 w 6000997"/>
                  <a:gd name="connsiteY7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1223158 w 5973288"/>
                  <a:gd name="connsiteY6" fmla="*/ 1282533 h 2477984"/>
                  <a:gd name="connsiteX7" fmla="*/ 2121131 w 5973288"/>
                  <a:gd name="connsiteY7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1223158 w 5973288"/>
                  <a:gd name="connsiteY6" fmla="*/ 1282533 h 2477984"/>
                  <a:gd name="connsiteX7" fmla="*/ 2121131 w 5973288"/>
                  <a:gd name="connsiteY7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1223158 w 5973288"/>
                  <a:gd name="connsiteY6" fmla="*/ 1282533 h 2477984"/>
                  <a:gd name="connsiteX7" fmla="*/ 2121131 w 5973288"/>
                  <a:gd name="connsiteY7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1223158 w 5973288"/>
                  <a:gd name="connsiteY6" fmla="*/ 1282533 h 2477984"/>
                  <a:gd name="connsiteX7" fmla="*/ 2121131 w 5973288"/>
                  <a:gd name="connsiteY7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1223158 w 5973288"/>
                  <a:gd name="connsiteY6" fmla="*/ 1282533 h 2477984"/>
                  <a:gd name="connsiteX7" fmla="*/ 2121131 w 5973288"/>
                  <a:gd name="connsiteY7" fmla="*/ 2302229 h 2477984"/>
                  <a:gd name="connsiteX0" fmla="*/ 4315691 w 5973288"/>
                  <a:gd name="connsiteY0" fmla="*/ 2210789 h 2477984"/>
                  <a:gd name="connsiteX1" fmla="*/ 4298867 w 5973288"/>
                  <a:gd name="connsiteY1" fmla="*/ 2220685 h 2477984"/>
                  <a:gd name="connsiteX2" fmla="*/ 5973288 w 5973288"/>
                  <a:gd name="connsiteY2" fmla="*/ 1698171 h 2477984"/>
                  <a:gd name="connsiteX3" fmla="*/ 4821382 w 5973288"/>
                  <a:gd name="connsiteY3" fmla="*/ 0 h 2477984"/>
                  <a:gd name="connsiteX4" fmla="*/ 1389413 w 5973288"/>
                  <a:gd name="connsiteY4" fmla="*/ 59376 h 2477984"/>
                  <a:gd name="connsiteX5" fmla="*/ 0 w 5973288"/>
                  <a:gd name="connsiteY5" fmla="*/ 1876301 h 2477984"/>
                  <a:gd name="connsiteX6" fmla="*/ 1223158 w 5973288"/>
                  <a:gd name="connsiteY6" fmla="*/ 1282533 h 2477984"/>
                  <a:gd name="connsiteX7" fmla="*/ 2121131 w 5973288"/>
                  <a:gd name="connsiteY7" fmla="*/ 2302229 h 24779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973288" h="2477984">
                    <a:moveTo>
                      <a:pt x="4315691" y="2210789"/>
                    </a:moveTo>
                    <a:cubicBezTo>
                      <a:pt x="4312887" y="2212438"/>
                      <a:pt x="4022601" y="2306121"/>
                      <a:pt x="4298867" y="2220685"/>
                    </a:cubicBezTo>
                    <a:cubicBezTo>
                      <a:pt x="4373252" y="89724"/>
                      <a:pt x="5495306" y="2477984"/>
                      <a:pt x="5973288" y="1698171"/>
                    </a:cubicBezTo>
                    <a:cubicBezTo>
                      <a:pt x="5583382" y="1052945"/>
                      <a:pt x="5280561" y="567046"/>
                      <a:pt x="4821382" y="0"/>
                    </a:cubicBezTo>
                    <a:cubicBezTo>
                      <a:pt x="3904013" y="52450"/>
                      <a:pt x="2431473" y="7916"/>
                      <a:pt x="1389413" y="59376"/>
                    </a:cubicBezTo>
                    <a:cubicBezTo>
                      <a:pt x="857002" y="705592"/>
                      <a:pt x="374073" y="1428008"/>
                      <a:pt x="0" y="1876301"/>
                    </a:cubicBezTo>
                    <a:cubicBezTo>
                      <a:pt x="354281" y="2359230"/>
                      <a:pt x="797394" y="1404519"/>
                      <a:pt x="1223158" y="1282533"/>
                    </a:cubicBezTo>
                    <a:cubicBezTo>
                      <a:pt x="1959659" y="1067523"/>
                      <a:pt x="1971469" y="2132280"/>
                      <a:pt x="2121131" y="2302229"/>
                    </a:cubicBezTo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7" name="Straight Connector 36"/>
              <p:cNvCxnSpPr/>
              <p:nvPr/>
            </p:nvCxnSpPr>
            <p:spPr>
              <a:xfrm rot="5400000">
                <a:off x="577320" y="1577816"/>
                <a:ext cx="1273864" cy="59970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/>
              <p:cNvCxnSpPr/>
              <p:nvPr/>
            </p:nvCxnSpPr>
            <p:spPr>
              <a:xfrm rot="16200000" flipH="1">
                <a:off x="2901420" y="1529820"/>
                <a:ext cx="1197664" cy="61949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Parallelogram 24"/>
              <p:cNvSpPr/>
              <p:nvPr/>
            </p:nvSpPr>
            <p:spPr>
              <a:xfrm rot="19566149" flipV="1">
                <a:off x="4167274" y="816955"/>
                <a:ext cx="548640" cy="2303690"/>
              </a:xfrm>
              <a:prstGeom prst="parallelogram">
                <a:avLst/>
              </a:prstGeom>
              <a:blipFill>
                <a:blip r:embed="rId2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Parallelogram 8"/>
              <p:cNvSpPr/>
              <p:nvPr/>
            </p:nvSpPr>
            <p:spPr>
              <a:xfrm rot="2050580">
                <a:off x="-239590" y="803233"/>
                <a:ext cx="569734" cy="2507701"/>
              </a:xfrm>
              <a:prstGeom prst="parallelogram">
                <a:avLst/>
              </a:prstGeom>
              <a:blipFill>
                <a:blip r:embed="rId2"/>
                <a:tile tx="0" ty="0" sx="100000" sy="100000" flip="none" algn="tl"/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4038600" y="2590800"/>
              <a:ext cx="104227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 err="1" smtClean="0"/>
                <a:t>Mặt</a:t>
              </a:r>
              <a:r>
                <a:rPr lang="en-US" sz="2000" b="1" dirty="0" smtClean="0"/>
                <a:t> </a:t>
              </a:r>
              <a:r>
                <a:rPr lang="en-US" sz="2000" b="1" dirty="0" err="1" smtClean="0"/>
                <a:t>trái</a:t>
              </a:r>
              <a:endParaRPr lang="en-US" sz="2000" b="1" dirty="0"/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2667000" y="381000"/>
              <a:ext cx="3575079" cy="838200"/>
              <a:chOff x="2819400" y="4572000"/>
              <a:chExt cx="3422679" cy="609626"/>
            </a:xfrm>
          </p:grpSpPr>
          <p:grpSp>
            <p:nvGrpSpPr>
              <p:cNvPr id="55" name="Group 14"/>
              <p:cNvGrpSpPr/>
              <p:nvPr/>
            </p:nvGrpSpPr>
            <p:grpSpPr>
              <a:xfrm>
                <a:off x="2819400" y="4572000"/>
                <a:ext cx="3422679" cy="609626"/>
                <a:chOff x="1981200" y="838200"/>
                <a:chExt cx="5410201" cy="1829493"/>
              </a:xfrm>
            </p:grpSpPr>
            <p:grpSp>
              <p:nvGrpSpPr>
                <p:cNvPr id="56" name="Group 22"/>
                <p:cNvGrpSpPr/>
                <p:nvPr/>
              </p:nvGrpSpPr>
              <p:grpSpPr>
                <a:xfrm>
                  <a:off x="2133600" y="838200"/>
                  <a:ext cx="5081666" cy="1409076"/>
                  <a:chOff x="3810000" y="1905000"/>
                  <a:chExt cx="5081666" cy="1409076"/>
                </a:xfrm>
              </p:grpSpPr>
              <p:sp>
                <p:nvSpPr>
                  <p:cNvPr id="63" name="Freeform 62"/>
                  <p:cNvSpPr/>
                  <p:nvPr/>
                </p:nvSpPr>
                <p:spPr>
                  <a:xfrm>
                    <a:off x="3810000" y="1905000"/>
                    <a:ext cx="5081666" cy="1409076"/>
                  </a:xfrm>
                  <a:custGeom>
                    <a:avLst/>
                    <a:gdLst>
                      <a:gd name="connsiteX0" fmla="*/ 1121764 w 6663128"/>
                      <a:gd name="connsiteY0" fmla="*/ 1621437 h 1866276"/>
                      <a:gd name="connsiteX1" fmla="*/ 791980 w 6663128"/>
                      <a:gd name="connsiteY1" fmla="*/ 272322 h 1866276"/>
                      <a:gd name="connsiteX2" fmla="*/ 5873646 w 6663128"/>
                      <a:gd name="connsiteY2" fmla="*/ 227351 h 1866276"/>
                      <a:gd name="connsiteX3" fmla="*/ 5528872 w 6663128"/>
                      <a:gd name="connsiteY3" fmla="*/ 1636427 h 1866276"/>
                      <a:gd name="connsiteX4" fmla="*/ 1121764 w 6663128"/>
                      <a:gd name="connsiteY4" fmla="*/ 1621437 h 1866276"/>
                      <a:gd name="connsiteX0" fmla="*/ 789482 w 6330846"/>
                      <a:gd name="connsiteY0" fmla="*/ 1621437 h 1866276"/>
                      <a:gd name="connsiteX1" fmla="*/ 459698 w 6330846"/>
                      <a:gd name="connsiteY1" fmla="*/ 272322 h 1866276"/>
                      <a:gd name="connsiteX2" fmla="*/ 5541364 w 6330846"/>
                      <a:gd name="connsiteY2" fmla="*/ 227351 h 1866276"/>
                      <a:gd name="connsiteX3" fmla="*/ 5196590 w 6330846"/>
                      <a:gd name="connsiteY3" fmla="*/ 1636427 h 1866276"/>
                      <a:gd name="connsiteX4" fmla="*/ 789482 w 6330846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394086 h 1638925"/>
                      <a:gd name="connsiteX1" fmla="*/ 0 w 5871148"/>
                      <a:gd name="connsiteY1" fmla="*/ 44971 h 1638925"/>
                      <a:gd name="connsiteX2" fmla="*/ 5081666 w 5871148"/>
                      <a:gd name="connsiteY2" fmla="*/ 0 h 1638925"/>
                      <a:gd name="connsiteX3" fmla="*/ 4736892 w 5871148"/>
                      <a:gd name="connsiteY3" fmla="*/ 1409076 h 1638925"/>
                      <a:gd name="connsiteX4" fmla="*/ 329784 w 5871148"/>
                      <a:gd name="connsiteY4" fmla="*/ 1394086 h 1638925"/>
                      <a:gd name="connsiteX0" fmla="*/ 329784 w 5531371"/>
                      <a:gd name="connsiteY0" fmla="*/ 1394086 h 1638925"/>
                      <a:gd name="connsiteX1" fmla="*/ 0 w 5531371"/>
                      <a:gd name="connsiteY1" fmla="*/ 44971 h 1638925"/>
                      <a:gd name="connsiteX2" fmla="*/ 5081666 w 5531371"/>
                      <a:gd name="connsiteY2" fmla="*/ 0 h 1638925"/>
                      <a:gd name="connsiteX3" fmla="*/ 4736892 w 5531371"/>
                      <a:gd name="connsiteY3" fmla="*/ 1409076 h 1638925"/>
                      <a:gd name="connsiteX4" fmla="*/ 329784 w 5531371"/>
                      <a:gd name="connsiteY4" fmla="*/ 1394086 h 1638925"/>
                      <a:gd name="connsiteX0" fmla="*/ 329784 w 5081666"/>
                      <a:gd name="connsiteY0" fmla="*/ 1394086 h 1638925"/>
                      <a:gd name="connsiteX1" fmla="*/ 0 w 5081666"/>
                      <a:gd name="connsiteY1" fmla="*/ 44971 h 1638925"/>
                      <a:gd name="connsiteX2" fmla="*/ 5081666 w 5081666"/>
                      <a:gd name="connsiteY2" fmla="*/ 0 h 1638925"/>
                      <a:gd name="connsiteX3" fmla="*/ 4736892 w 5081666"/>
                      <a:gd name="connsiteY3" fmla="*/ 1409076 h 1638925"/>
                      <a:gd name="connsiteX4" fmla="*/ 329784 w 5081666"/>
                      <a:gd name="connsiteY4" fmla="*/ 1394086 h 1638925"/>
                      <a:gd name="connsiteX0" fmla="*/ 329784 w 5081666"/>
                      <a:gd name="connsiteY0" fmla="*/ 1394086 h 1621437"/>
                      <a:gd name="connsiteX1" fmla="*/ 0 w 5081666"/>
                      <a:gd name="connsiteY1" fmla="*/ 44971 h 1621437"/>
                      <a:gd name="connsiteX2" fmla="*/ 5081666 w 5081666"/>
                      <a:gd name="connsiteY2" fmla="*/ 0 h 1621437"/>
                      <a:gd name="connsiteX3" fmla="*/ 4736892 w 5081666"/>
                      <a:gd name="connsiteY3" fmla="*/ 1409076 h 1621437"/>
                      <a:gd name="connsiteX4" fmla="*/ 329784 w 5081666"/>
                      <a:gd name="connsiteY4" fmla="*/ 1394086 h 1621437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081666" h="1409076">
                        <a:moveTo>
                          <a:pt x="329784" y="1394086"/>
                        </a:moveTo>
                        <a:cubicBezTo>
                          <a:pt x="239843" y="1064302"/>
                          <a:pt x="112427" y="595860"/>
                          <a:pt x="0" y="44971"/>
                        </a:cubicBezTo>
                        <a:cubicBezTo>
                          <a:pt x="2263515" y="462197"/>
                          <a:pt x="3618876" y="254832"/>
                          <a:pt x="5081666" y="0"/>
                        </a:cubicBezTo>
                        <a:cubicBezTo>
                          <a:pt x="4955499" y="590862"/>
                          <a:pt x="4838076" y="936886"/>
                          <a:pt x="4736892" y="1409076"/>
                        </a:cubicBezTo>
                        <a:cubicBezTo>
                          <a:pt x="3511446" y="1175479"/>
                          <a:pt x="1622686" y="1221699"/>
                          <a:pt x="329784" y="1394086"/>
                        </a:cubicBezTo>
                        <a:close/>
                      </a:path>
                    </a:pathLst>
                  </a:cu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4" name="Freeform 63"/>
                  <p:cNvSpPr/>
                  <p:nvPr/>
                </p:nvSpPr>
                <p:spPr>
                  <a:xfrm>
                    <a:off x="3962400" y="2057400"/>
                    <a:ext cx="4800600" cy="1143000"/>
                  </a:xfrm>
                  <a:custGeom>
                    <a:avLst/>
                    <a:gdLst>
                      <a:gd name="connsiteX0" fmla="*/ 1121764 w 6663128"/>
                      <a:gd name="connsiteY0" fmla="*/ 1621437 h 1866276"/>
                      <a:gd name="connsiteX1" fmla="*/ 791980 w 6663128"/>
                      <a:gd name="connsiteY1" fmla="*/ 272322 h 1866276"/>
                      <a:gd name="connsiteX2" fmla="*/ 5873646 w 6663128"/>
                      <a:gd name="connsiteY2" fmla="*/ 227351 h 1866276"/>
                      <a:gd name="connsiteX3" fmla="*/ 5528872 w 6663128"/>
                      <a:gd name="connsiteY3" fmla="*/ 1636427 h 1866276"/>
                      <a:gd name="connsiteX4" fmla="*/ 1121764 w 6663128"/>
                      <a:gd name="connsiteY4" fmla="*/ 1621437 h 1866276"/>
                      <a:gd name="connsiteX0" fmla="*/ 789482 w 6330846"/>
                      <a:gd name="connsiteY0" fmla="*/ 1621437 h 1866276"/>
                      <a:gd name="connsiteX1" fmla="*/ 459698 w 6330846"/>
                      <a:gd name="connsiteY1" fmla="*/ 272322 h 1866276"/>
                      <a:gd name="connsiteX2" fmla="*/ 5541364 w 6330846"/>
                      <a:gd name="connsiteY2" fmla="*/ 227351 h 1866276"/>
                      <a:gd name="connsiteX3" fmla="*/ 5196590 w 6330846"/>
                      <a:gd name="connsiteY3" fmla="*/ 1636427 h 1866276"/>
                      <a:gd name="connsiteX4" fmla="*/ 789482 w 6330846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621437 h 1866276"/>
                      <a:gd name="connsiteX1" fmla="*/ 0 w 5871148"/>
                      <a:gd name="connsiteY1" fmla="*/ 272322 h 1866276"/>
                      <a:gd name="connsiteX2" fmla="*/ 5081666 w 5871148"/>
                      <a:gd name="connsiteY2" fmla="*/ 227351 h 1866276"/>
                      <a:gd name="connsiteX3" fmla="*/ 4736892 w 5871148"/>
                      <a:gd name="connsiteY3" fmla="*/ 1636427 h 1866276"/>
                      <a:gd name="connsiteX4" fmla="*/ 329784 w 5871148"/>
                      <a:gd name="connsiteY4" fmla="*/ 1621437 h 1866276"/>
                      <a:gd name="connsiteX0" fmla="*/ 329784 w 5871148"/>
                      <a:gd name="connsiteY0" fmla="*/ 1394086 h 1638925"/>
                      <a:gd name="connsiteX1" fmla="*/ 0 w 5871148"/>
                      <a:gd name="connsiteY1" fmla="*/ 44971 h 1638925"/>
                      <a:gd name="connsiteX2" fmla="*/ 5081666 w 5871148"/>
                      <a:gd name="connsiteY2" fmla="*/ 0 h 1638925"/>
                      <a:gd name="connsiteX3" fmla="*/ 4736892 w 5871148"/>
                      <a:gd name="connsiteY3" fmla="*/ 1409076 h 1638925"/>
                      <a:gd name="connsiteX4" fmla="*/ 329784 w 5871148"/>
                      <a:gd name="connsiteY4" fmla="*/ 1394086 h 1638925"/>
                      <a:gd name="connsiteX0" fmla="*/ 329784 w 5531371"/>
                      <a:gd name="connsiteY0" fmla="*/ 1394086 h 1638925"/>
                      <a:gd name="connsiteX1" fmla="*/ 0 w 5531371"/>
                      <a:gd name="connsiteY1" fmla="*/ 44971 h 1638925"/>
                      <a:gd name="connsiteX2" fmla="*/ 5081666 w 5531371"/>
                      <a:gd name="connsiteY2" fmla="*/ 0 h 1638925"/>
                      <a:gd name="connsiteX3" fmla="*/ 4736892 w 5531371"/>
                      <a:gd name="connsiteY3" fmla="*/ 1409076 h 1638925"/>
                      <a:gd name="connsiteX4" fmla="*/ 329784 w 5531371"/>
                      <a:gd name="connsiteY4" fmla="*/ 1394086 h 1638925"/>
                      <a:gd name="connsiteX0" fmla="*/ 329784 w 5081666"/>
                      <a:gd name="connsiteY0" fmla="*/ 1394086 h 1638925"/>
                      <a:gd name="connsiteX1" fmla="*/ 0 w 5081666"/>
                      <a:gd name="connsiteY1" fmla="*/ 44971 h 1638925"/>
                      <a:gd name="connsiteX2" fmla="*/ 5081666 w 5081666"/>
                      <a:gd name="connsiteY2" fmla="*/ 0 h 1638925"/>
                      <a:gd name="connsiteX3" fmla="*/ 4736892 w 5081666"/>
                      <a:gd name="connsiteY3" fmla="*/ 1409076 h 1638925"/>
                      <a:gd name="connsiteX4" fmla="*/ 329784 w 5081666"/>
                      <a:gd name="connsiteY4" fmla="*/ 1394086 h 1638925"/>
                      <a:gd name="connsiteX0" fmla="*/ 329784 w 5081666"/>
                      <a:gd name="connsiteY0" fmla="*/ 1394086 h 1621437"/>
                      <a:gd name="connsiteX1" fmla="*/ 0 w 5081666"/>
                      <a:gd name="connsiteY1" fmla="*/ 44971 h 1621437"/>
                      <a:gd name="connsiteX2" fmla="*/ 5081666 w 5081666"/>
                      <a:gd name="connsiteY2" fmla="*/ 0 h 1621437"/>
                      <a:gd name="connsiteX3" fmla="*/ 4736892 w 5081666"/>
                      <a:gd name="connsiteY3" fmla="*/ 1409076 h 1621437"/>
                      <a:gd name="connsiteX4" fmla="*/ 329784 w 5081666"/>
                      <a:gd name="connsiteY4" fmla="*/ 1394086 h 1621437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  <a:gd name="connsiteX0" fmla="*/ 329784 w 5081666"/>
                      <a:gd name="connsiteY0" fmla="*/ 1394086 h 1409076"/>
                      <a:gd name="connsiteX1" fmla="*/ 0 w 5081666"/>
                      <a:gd name="connsiteY1" fmla="*/ 44971 h 1409076"/>
                      <a:gd name="connsiteX2" fmla="*/ 5081666 w 5081666"/>
                      <a:gd name="connsiteY2" fmla="*/ 0 h 1409076"/>
                      <a:gd name="connsiteX3" fmla="*/ 4736892 w 5081666"/>
                      <a:gd name="connsiteY3" fmla="*/ 1409076 h 1409076"/>
                      <a:gd name="connsiteX4" fmla="*/ 329784 w 5081666"/>
                      <a:gd name="connsiteY4" fmla="*/ 1394086 h 14090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081666" h="1409076">
                        <a:moveTo>
                          <a:pt x="329784" y="1394086"/>
                        </a:moveTo>
                        <a:cubicBezTo>
                          <a:pt x="239843" y="1064302"/>
                          <a:pt x="112427" y="595860"/>
                          <a:pt x="0" y="44971"/>
                        </a:cubicBezTo>
                        <a:cubicBezTo>
                          <a:pt x="2263515" y="462197"/>
                          <a:pt x="3618876" y="254832"/>
                          <a:pt x="5081666" y="0"/>
                        </a:cubicBezTo>
                        <a:cubicBezTo>
                          <a:pt x="4955499" y="590862"/>
                          <a:pt x="4838076" y="936886"/>
                          <a:pt x="4736892" y="1409076"/>
                        </a:cubicBezTo>
                        <a:cubicBezTo>
                          <a:pt x="3511446" y="1175479"/>
                          <a:pt x="1622686" y="1221699"/>
                          <a:pt x="329784" y="1394086"/>
                        </a:cubicBezTo>
                        <a:close/>
                      </a:path>
                    </a:pathLst>
                  </a:custGeom>
                  <a:noFill/>
                  <a:ln w="38100">
                    <a:solidFill>
                      <a:srgbClr val="C00000"/>
                    </a:solidFill>
                    <a:prstDash val="sys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60" name="Group 45"/>
                <p:cNvGrpSpPr/>
                <p:nvPr/>
              </p:nvGrpSpPr>
              <p:grpSpPr>
                <a:xfrm>
                  <a:off x="1981200" y="1734553"/>
                  <a:ext cx="5410201" cy="933140"/>
                  <a:chOff x="1905000" y="1066800"/>
                  <a:chExt cx="5410201" cy="933138"/>
                </a:xfrm>
              </p:grpSpPr>
              <p:sp>
                <p:nvSpPr>
                  <p:cNvPr id="61" name="Freeform 60"/>
                  <p:cNvSpPr/>
                  <p:nvPr/>
                </p:nvSpPr>
                <p:spPr>
                  <a:xfrm>
                    <a:off x="1905001" y="1066800"/>
                    <a:ext cx="5410200" cy="933138"/>
                  </a:xfrm>
                  <a:custGeom>
                    <a:avLst/>
                    <a:gdLst>
                      <a:gd name="connsiteX0" fmla="*/ 737016 w 6858001"/>
                      <a:gd name="connsiteY0" fmla="*/ 697042 h 856937"/>
                      <a:gd name="connsiteX1" fmla="*/ 1711377 w 6858001"/>
                      <a:gd name="connsiteY1" fmla="*/ 97436 h 856937"/>
                      <a:gd name="connsiteX2" fmla="*/ 5099154 w 6858001"/>
                      <a:gd name="connsiteY2" fmla="*/ 112426 h 856937"/>
                      <a:gd name="connsiteX3" fmla="*/ 6133476 w 6858001"/>
                      <a:gd name="connsiteY3" fmla="*/ 757003 h 856937"/>
                      <a:gd name="connsiteX4" fmla="*/ 737016 w 6858001"/>
                      <a:gd name="connsiteY4" fmla="*/ 697042 h 856937"/>
                      <a:gd name="connsiteX0" fmla="*/ 66206 w 6187191"/>
                      <a:gd name="connsiteY0" fmla="*/ 697042 h 856937"/>
                      <a:gd name="connsiteX1" fmla="*/ 1040567 w 6187191"/>
                      <a:gd name="connsiteY1" fmla="*/ 97436 h 856937"/>
                      <a:gd name="connsiteX2" fmla="*/ 4428344 w 6187191"/>
                      <a:gd name="connsiteY2" fmla="*/ 112426 h 856937"/>
                      <a:gd name="connsiteX3" fmla="*/ 5462666 w 6187191"/>
                      <a:gd name="connsiteY3" fmla="*/ 757003 h 856937"/>
                      <a:gd name="connsiteX4" fmla="*/ 66206 w 6187191"/>
                      <a:gd name="connsiteY4" fmla="*/ 697042 h 856937"/>
                      <a:gd name="connsiteX0" fmla="*/ 66206 w 6187191"/>
                      <a:gd name="connsiteY0" fmla="*/ 697042 h 879422"/>
                      <a:gd name="connsiteX1" fmla="*/ 1040567 w 6187191"/>
                      <a:gd name="connsiteY1" fmla="*/ 97436 h 879422"/>
                      <a:gd name="connsiteX2" fmla="*/ 4428344 w 6187191"/>
                      <a:gd name="connsiteY2" fmla="*/ 112426 h 879422"/>
                      <a:gd name="connsiteX3" fmla="*/ 5462666 w 6187191"/>
                      <a:gd name="connsiteY3" fmla="*/ 757003 h 879422"/>
                      <a:gd name="connsiteX4" fmla="*/ 66206 w 6187191"/>
                      <a:gd name="connsiteY4" fmla="*/ 697042 h 879422"/>
                      <a:gd name="connsiteX0" fmla="*/ 66206 w 5462666"/>
                      <a:gd name="connsiteY0" fmla="*/ 697042 h 879422"/>
                      <a:gd name="connsiteX1" fmla="*/ 1040567 w 5462666"/>
                      <a:gd name="connsiteY1" fmla="*/ 97436 h 879422"/>
                      <a:gd name="connsiteX2" fmla="*/ 4428344 w 5462666"/>
                      <a:gd name="connsiteY2" fmla="*/ 112426 h 879422"/>
                      <a:gd name="connsiteX3" fmla="*/ 5462666 w 5462666"/>
                      <a:gd name="connsiteY3" fmla="*/ 757003 h 879422"/>
                      <a:gd name="connsiteX4" fmla="*/ 66206 w 5462666"/>
                      <a:gd name="connsiteY4" fmla="*/ 697042 h 879422"/>
                      <a:gd name="connsiteX0" fmla="*/ 66206 w 5462666"/>
                      <a:gd name="connsiteY0" fmla="*/ 697042 h 879422"/>
                      <a:gd name="connsiteX1" fmla="*/ 1040567 w 5462666"/>
                      <a:gd name="connsiteY1" fmla="*/ 97436 h 879422"/>
                      <a:gd name="connsiteX2" fmla="*/ 4428344 w 5462666"/>
                      <a:gd name="connsiteY2" fmla="*/ 112426 h 879422"/>
                      <a:gd name="connsiteX3" fmla="*/ 5462666 w 5462666"/>
                      <a:gd name="connsiteY3" fmla="*/ 757003 h 879422"/>
                      <a:gd name="connsiteX4" fmla="*/ 66206 w 5462666"/>
                      <a:gd name="connsiteY4" fmla="*/ 697042 h 879422"/>
                      <a:gd name="connsiteX0" fmla="*/ 66206 w 5462666"/>
                      <a:gd name="connsiteY0" fmla="*/ 599606 h 781986"/>
                      <a:gd name="connsiteX1" fmla="*/ 1040567 w 5462666"/>
                      <a:gd name="connsiteY1" fmla="*/ 0 h 781986"/>
                      <a:gd name="connsiteX2" fmla="*/ 4428344 w 5462666"/>
                      <a:gd name="connsiteY2" fmla="*/ 14990 h 781986"/>
                      <a:gd name="connsiteX3" fmla="*/ 5462666 w 5462666"/>
                      <a:gd name="connsiteY3" fmla="*/ 659567 h 781986"/>
                      <a:gd name="connsiteX4" fmla="*/ 66206 w 5462666"/>
                      <a:gd name="connsiteY4" fmla="*/ 599606 h 781986"/>
                      <a:gd name="connsiteX0" fmla="*/ 66206 w 5462666"/>
                      <a:gd name="connsiteY0" fmla="*/ 599606 h 781986"/>
                      <a:gd name="connsiteX1" fmla="*/ 1040567 w 5462666"/>
                      <a:gd name="connsiteY1" fmla="*/ 0 h 781986"/>
                      <a:gd name="connsiteX2" fmla="*/ 4428344 w 5462666"/>
                      <a:gd name="connsiteY2" fmla="*/ 14990 h 781986"/>
                      <a:gd name="connsiteX3" fmla="*/ 5462666 w 5462666"/>
                      <a:gd name="connsiteY3" fmla="*/ 659567 h 781986"/>
                      <a:gd name="connsiteX4" fmla="*/ 66206 w 5462666"/>
                      <a:gd name="connsiteY4" fmla="*/ 599606 h 781986"/>
                      <a:gd name="connsiteX0" fmla="*/ 66206 w 5462666"/>
                      <a:gd name="connsiteY0" fmla="*/ 599606 h 781986"/>
                      <a:gd name="connsiteX1" fmla="*/ 1040567 w 5462666"/>
                      <a:gd name="connsiteY1" fmla="*/ 0 h 781986"/>
                      <a:gd name="connsiteX2" fmla="*/ 4428344 w 5462666"/>
                      <a:gd name="connsiteY2" fmla="*/ 14990 h 781986"/>
                      <a:gd name="connsiteX3" fmla="*/ 5462666 w 5462666"/>
                      <a:gd name="connsiteY3" fmla="*/ 659567 h 781986"/>
                      <a:gd name="connsiteX4" fmla="*/ 66206 w 5462666"/>
                      <a:gd name="connsiteY4" fmla="*/ 599606 h 781986"/>
                      <a:gd name="connsiteX0" fmla="*/ 66206 w 5462666"/>
                      <a:gd name="connsiteY0" fmla="*/ 599606 h 816963"/>
                      <a:gd name="connsiteX1" fmla="*/ 1040567 w 5462666"/>
                      <a:gd name="connsiteY1" fmla="*/ 0 h 816963"/>
                      <a:gd name="connsiteX2" fmla="*/ 4428344 w 5462666"/>
                      <a:gd name="connsiteY2" fmla="*/ 14990 h 816963"/>
                      <a:gd name="connsiteX3" fmla="*/ 5462666 w 5462666"/>
                      <a:gd name="connsiteY3" fmla="*/ 659567 h 816963"/>
                      <a:gd name="connsiteX4" fmla="*/ 66206 w 5462666"/>
                      <a:gd name="connsiteY4" fmla="*/ 599606 h 816963"/>
                      <a:gd name="connsiteX0" fmla="*/ 66206 w 5462666"/>
                      <a:gd name="connsiteY0" fmla="*/ 599606 h 816963"/>
                      <a:gd name="connsiteX1" fmla="*/ 1040567 w 5462666"/>
                      <a:gd name="connsiteY1" fmla="*/ 0 h 816963"/>
                      <a:gd name="connsiteX2" fmla="*/ 4428344 w 5462666"/>
                      <a:gd name="connsiteY2" fmla="*/ 14990 h 816963"/>
                      <a:gd name="connsiteX3" fmla="*/ 5462666 w 5462666"/>
                      <a:gd name="connsiteY3" fmla="*/ 659567 h 816963"/>
                      <a:gd name="connsiteX4" fmla="*/ 66206 w 5462666"/>
                      <a:gd name="connsiteY4" fmla="*/ 599606 h 816963"/>
                      <a:gd name="connsiteX0" fmla="*/ 66206 w 5462666"/>
                      <a:gd name="connsiteY0" fmla="*/ 599606 h 816963"/>
                      <a:gd name="connsiteX1" fmla="*/ 1040567 w 5462666"/>
                      <a:gd name="connsiteY1" fmla="*/ 0 h 816963"/>
                      <a:gd name="connsiteX2" fmla="*/ 4428344 w 5462666"/>
                      <a:gd name="connsiteY2" fmla="*/ 14990 h 816963"/>
                      <a:gd name="connsiteX3" fmla="*/ 5462666 w 5462666"/>
                      <a:gd name="connsiteY3" fmla="*/ 659567 h 816963"/>
                      <a:gd name="connsiteX4" fmla="*/ 66206 w 5462666"/>
                      <a:gd name="connsiteY4" fmla="*/ 599606 h 816963"/>
                      <a:gd name="connsiteX0" fmla="*/ 66206 w 5462666"/>
                      <a:gd name="connsiteY0" fmla="*/ 599606 h 816963"/>
                      <a:gd name="connsiteX1" fmla="*/ 1040567 w 5462666"/>
                      <a:gd name="connsiteY1" fmla="*/ 0 h 816963"/>
                      <a:gd name="connsiteX2" fmla="*/ 4428344 w 5462666"/>
                      <a:gd name="connsiteY2" fmla="*/ 14990 h 816963"/>
                      <a:gd name="connsiteX3" fmla="*/ 5462666 w 5462666"/>
                      <a:gd name="connsiteY3" fmla="*/ 659567 h 816963"/>
                      <a:gd name="connsiteX4" fmla="*/ 66206 w 5462666"/>
                      <a:gd name="connsiteY4" fmla="*/ 599606 h 816963"/>
                      <a:gd name="connsiteX0" fmla="*/ 66206 w 5462666"/>
                      <a:gd name="connsiteY0" fmla="*/ 639580 h 856937"/>
                      <a:gd name="connsiteX1" fmla="*/ 1040567 w 5462666"/>
                      <a:gd name="connsiteY1" fmla="*/ 39974 h 856937"/>
                      <a:gd name="connsiteX2" fmla="*/ 4428344 w 5462666"/>
                      <a:gd name="connsiteY2" fmla="*/ 54964 h 856937"/>
                      <a:gd name="connsiteX3" fmla="*/ 5462666 w 5462666"/>
                      <a:gd name="connsiteY3" fmla="*/ 699541 h 856937"/>
                      <a:gd name="connsiteX4" fmla="*/ 66206 w 5462666"/>
                      <a:gd name="connsiteY4" fmla="*/ 639580 h 856937"/>
                      <a:gd name="connsiteX0" fmla="*/ 66206 w 5486399"/>
                      <a:gd name="connsiteY0" fmla="*/ 639580 h 856937"/>
                      <a:gd name="connsiteX1" fmla="*/ 1040567 w 5486399"/>
                      <a:gd name="connsiteY1" fmla="*/ 39974 h 856937"/>
                      <a:gd name="connsiteX2" fmla="*/ 4428344 w 5486399"/>
                      <a:gd name="connsiteY2" fmla="*/ 54964 h 856937"/>
                      <a:gd name="connsiteX3" fmla="*/ 5462666 w 5486399"/>
                      <a:gd name="connsiteY3" fmla="*/ 699541 h 856937"/>
                      <a:gd name="connsiteX4" fmla="*/ 66206 w 5486399"/>
                      <a:gd name="connsiteY4" fmla="*/ 639580 h 856937"/>
                      <a:gd name="connsiteX0" fmla="*/ 66206 w 5486399"/>
                      <a:gd name="connsiteY0" fmla="*/ 639580 h 856937"/>
                      <a:gd name="connsiteX1" fmla="*/ 1040567 w 5486399"/>
                      <a:gd name="connsiteY1" fmla="*/ 39974 h 856937"/>
                      <a:gd name="connsiteX2" fmla="*/ 4428344 w 5486399"/>
                      <a:gd name="connsiteY2" fmla="*/ 54964 h 856937"/>
                      <a:gd name="connsiteX3" fmla="*/ 5462666 w 5486399"/>
                      <a:gd name="connsiteY3" fmla="*/ 699541 h 856937"/>
                      <a:gd name="connsiteX4" fmla="*/ 66206 w 5486399"/>
                      <a:gd name="connsiteY4" fmla="*/ 639580 h 856937"/>
                      <a:gd name="connsiteX0" fmla="*/ 66206 w 5486399"/>
                      <a:gd name="connsiteY0" fmla="*/ 673308 h 890665"/>
                      <a:gd name="connsiteX1" fmla="*/ 1040567 w 5486399"/>
                      <a:gd name="connsiteY1" fmla="*/ 73702 h 890665"/>
                      <a:gd name="connsiteX2" fmla="*/ 4428344 w 5486399"/>
                      <a:gd name="connsiteY2" fmla="*/ 88692 h 890665"/>
                      <a:gd name="connsiteX3" fmla="*/ 5462666 w 5486399"/>
                      <a:gd name="connsiteY3" fmla="*/ 733269 h 890665"/>
                      <a:gd name="connsiteX4" fmla="*/ 66206 w 5486399"/>
                      <a:gd name="connsiteY4" fmla="*/ 673308 h 890665"/>
                      <a:gd name="connsiteX0" fmla="*/ 66206 w 5486399"/>
                      <a:gd name="connsiteY0" fmla="*/ 639580 h 856937"/>
                      <a:gd name="connsiteX1" fmla="*/ 1040567 w 5486399"/>
                      <a:gd name="connsiteY1" fmla="*/ 39974 h 856937"/>
                      <a:gd name="connsiteX2" fmla="*/ 4428344 w 5486399"/>
                      <a:gd name="connsiteY2" fmla="*/ 54964 h 856937"/>
                      <a:gd name="connsiteX3" fmla="*/ 5462666 w 5486399"/>
                      <a:gd name="connsiteY3" fmla="*/ 699541 h 856937"/>
                      <a:gd name="connsiteX4" fmla="*/ 66206 w 5486399"/>
                      <a:gd name="connsiteY4" fmla="*/ 639580 h 856937"/>
                      <a:gd name="connsiteX0" fmla="*/ 0 w 5420193"/>
                      <a:gd name="connsiteY0" fmla="*/ 639580 h 856937"/>
                      <a:gd name="connsiteX1" fmla="*/ 974361 w 5420193"/>
                      <a:gd name="connsiteY1" fmla="*/ 39974 h 856937"/>
                      <a:gd name="connsiteX2" fmla="*/ 4362138 w 5420193"/>
                      <a:gd name="connsiteY2" fmla="*/ 54964 h 856937"/>
                      <a:gd name="connsiteX3" fmla="*/ 5396460 w 5420193"/>
                      <a:gd name="connsiteY3" fmla="*/ 699541 h 856937"/>
                      <a:gd name="connsiteX4" fmla="*/ 0 w 5420193"/>
                      <a:gd name="connsiteY4" fmla="*/ 639580 h 856937"/>
                      <a:gd name="connsiteX0" fmla="*/ 0 w 5420193"/>
                      <a:gd name="connsiteY0" fmla="*/ 639580 h 856937"/>
                      <a:gd name="connsiteX1" fmla="*/ 974361 w 5420193"/>
                      <a:gd name="connsiteY1" fmla="*/ 39974 h 856937"/>
                      <a:gd name="connsiteX2" fmla="*/ 4362138 w 5420193"/>
                      <a:gd name="connsiteY2" fmla="*/ 54964 h 856937"/>
                      <a:gd name="connsiteX3" fmla="*/ 5396460 w 5420193"/>
                      <a:gd name="connsiteY3" fmla="*/ 699541 h 856937"/>
                      <a:gd name="connsiteX4" fmla="*/ 0 w 5420193"/>
                      <a:gd name="connsiteY4" fmla="*/ 639580 h 856937"/>
                      <a:gd name="connsiteX0" fmla="*/ 0 w 5420193"/>
                      <a:gd name="connsiteY0" fmla="*/ 639580 h 856937"/>
                      <a:gd name="connsiteX1" fmla="*/ 974361 w 5420193"/>
                      <a:gd name="connsiteY1" fmla="*/ 39974 h 856937"/>
                      <a:gd name="connsiteX2" fmla="*/ 4362138 w 5420193"/>
                      <a:gd name="connsiteY2" fmla="*/ 54964 h 856937"/>
                      <a:gd name="connsiteX3" fmla="*/ 5396460 w 5420193"/>
                      <a:gd name="connsiteY3" fmla="*/ 699541 h 856937"/>
                      <a:gd name="connsiteX4" fmla="*/ 0 w 5420193"/>
                      <a:gd name="connsiteY4" fmla="*/ 639580 h 85693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5420193" h="856937">
                        <a:moveTo>
                          <a:pt x="0" y="639580"/>
                        </a:moveTo>
                        <a:cubicBezTo>
                          <a:pt x="16240" y="314793"/>
                          <a:pt x="1250" y="37475"/>
                          <a:pt x="974361" y="39974"/>
                        </a:cubicBezTo>
                        <a:cubicBezTo>
                          <a:pt x="2103620" y="44971"/>
                          <a:pt x="3170420" y="0"/>
                          <a:pt x="4362138" y="54964"/>
                        </a:cubicBezTo>
                        <a:cubicBezTo>
                          <a:pt x="5420193" y="99935"/>
                          <a:pt x="5315264" y="284814"/>
                          <a:pt x="5396460" y="699541"/>
                        </a:cubicBezTo>
                        <a:cubicBezTo>
                          <a:pt x="4459575" y="856937"/>
                          <a:pt x="753255" y="821960"/>
                          <a:pt x="0" y="639580"/>
                        </a:cubicBezTo>
                        <a:close/>
                      </a:path>
                    </a:pathLst>
                  </a:cu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2" name="Freeform 61"/>
                  <p:cNvSpPr/>
                  <p:nvPr/>
                </p:nvSpPr>
                <p:spPr>
                  <a:xfrm>
                    <a:off x="1905000" y="1676400"/>
                    <a:ext cx="5391302" cy="276149"/>
                  </a:xfrm>
                  <a:custGeom>
                    <a:avLst/>
                    <a:gdLst>
                      <a:gd name="connsiteX0" fmla="*/ 0 w 5391302"/>
                      <a:gd name="connsiteY0" fmla="*/ 0 h 51206"/>
                      <a:gd name="connsiteX1" fmla="*/ 5391302 w 5391302"/>
                      <a:gd name="connsiteY1" fmla="*/ 51206 h 51206"/>
                      <a:gd name="connsiteX0" fmla="*/ 0 w 5391302"/>
                      <a:gd name="connsiteY0" fmla="*/ 0 h 276149"/>
                      <a:gd name="connsiteX1" fmla="*/ 5391302 w 5391302"/>
                      <a:gd name="connsiteY1" fmla="*/ 51206 h 276149"/>
                      <a:gd name="connsiteX0" fmla="*/ 0 w 5391302"/>
                      <a:gd name="connsiteY0" fmla="*/ 0 h 276149"/>
                      <a:gd name="connsiteX1" fmla="*/ 5391302 w 5391302"/>
                      <a:gd name="connsiteY1" fmla="*/ 51206 h 276149"/>
                      <a:gd name="connsiteX0" fmla="*/ 0 w 5391302"/>
                      <a:gd name="connsiteY0" fmla="*/ 0 h 276149"/>
                      <a:gd name="connsiteX1" fmla="*/ 5391302 w 5391302"/>
                      <a:gd name="connsiteY1" fmla="*/ 51206 h 27614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5391302" h="276149">
                        <a:moveTo>
                          <a:pt x="0" y="0"/>
                        </a:moveTo>
                        <a:cubicBezTo>
                          <a:pt x="1925727" y="276149"/>
                          <a:pt x="4890210" y="121920"/>
                          <a:pt x="5391302" y="51206"/>
                        </a:cubicBezTo>
                      </a:path>
                    </a:pathLst>
                  </a:custGeom>
                  <a:ln w="25400">
                    <a:solidFill>
                      <a:srgbClr val="C00000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58" name="Freeform 57"/>
                <p:cNvSpPr/>
                <p:nvPr/>
              </p:nvSpPr>
              <p:spPr>
                <a:xfrm>
                  <a:off x="2014119" y="1776375"/>
                  <a:ext cx="5301081" cy="623012"/>
                </a:xfrm>
                <a:custGeom>
                  <a:avLst/>
                  <a:gdLst>
                    <a:gd name="connsiteX0" fmla="*/ 92659 w 5538825"/>
                    <a:gd name="connsiteY0" fmla="*/ 580339 h 653491"/>
                    <a:gd name="connsiteX1" fmla="*/ 780288 w 5538825"/>
                    <a:gd name="connsiteY1" fmla="*/ 75590 h 653491"/>
                    <a:gd name="connsiteX2" fmla="*/ 4774387 w 5538825"/>
                    <a:gd name="connsiteY2" fmla="*/ 126796 h 653491"/>
                    <a:gd name="connsiteX3" fmla="*/ 5366918 w 5538825"/>
                    <a:gd name="connsiteY3" fmla="*/ 653491 h 653491"/>
                    <a:gd name="connsiteX0" fmla="*/ 92659 w 5538825"/>
                    <a:gd name="connsiteY0" fmla="*/ 580339 h 653491"/>
                    <a:gd name="connsiteX1" fmla="*/ 780288 w 5538825"/>
                    <a:gd name="connsiteY1" fmla="*/ 75590 h 653491"/>
                    <a:gd name="connsiteX2" fmla="*/ 4774387 w 5538825"/>
                    <a:gd name="connsiteY2" fmla="*/ 126796 h 653491"/>
                    <a:gd name="connsiteX3" fmla="*/ 5366918 w 5538825"/>
                    <a:gd name="connsiteY3" fmla="*/ 653491 h 653491"/>
                    <a:gd name="connsiteX0" fmla="*/ 84125 w 5530291"/>
                    <a:gd name="connsiteY0" fmla="*/ 580339 h 653491"/>
                    <a:gd name="connsiteX1" fmla="*/ 771754 w 5530291"/>
                    <a:gd name="connsiteY1" fmla="*/ 75590 h 653491"/>
                    <a:gd name="connsiteX2" fmla="*/ 4765853 w 5530291"/>
                    <a:gd name="connsiteY2" fmla="*/ 126796 h 653491"/>
                    <a:gd name="connsiteX3" fmla="*/ 5358384 w 5530291"/>
                    <a:gd name="connsiteY3" fmla="*/ 653491 h 653491"/>
                    <a:gd name="connsiteX0" fmla="*/ 0 w 5446166"/>
                    <a:gd name="connsiteY0" fmla="*/ 580339 h 653491"/>
                    <a:gd name="connsiteX1" fmla="*/ 687629 w 5446166"/>
                    <a:gd name="connsiteY1" fmla="*/ 75590 h 653491"/>
                    <a:gd name="connsiteX2" fmla="*/ 4681728 w 5446166"/>
                    <a:gd name="connsiteY2" fmla="*/ 126796 h 653491"/>
                    <a:gd name="connsiteX3" fmla="*/ 5274259 w 5446166"/>
                    <a:gd name="connsiteY3" fmla="*/ 653491 h 653491"/>
                    <a:gd name="connsiteX0" fmla="*/ 0 w 5446166"/>
                    <a:gd name="connsiteY0" fmla="*/ 580339 h 653491"/>
                    <a:gd name="connsiteX1" fmla="*/ 687629 w 5446166"/>
                    <a:gd name="connsiteY1" fmla="*/ 75590 h 653491"/>
                    <a:gd name="connsiteX2" fmla="*/ 4681728 w 5446166"/>
                    <a:gd name="connsiteY2" fmla="*/ 126796 h 653491"/>
                    <a:gd name="connsiteX3" fmla="*/ 5274259 w 5446166"/>
                    <a:gd name="connsiteY3" fmla="*/ 653491 h 653491"/>
                    <a:gd name="connsiteX0" fmla="*/ 26822 w 5472988"/>
                    <a:gd name="connsiteY0" fmla="*/ 580339 h 653491"/>
                    <a:gd name="connsiteX1" fmla="*/ 714451 w 5472988"/>
                    <a:gd name="connsiteY1" fmla="*/ 75590 h 653491"/>
                    <a:gd name="connsiteX2" fmla="*/ 4708550 w 5472988"/>
                    <a:gd name="connsiteY2" fmla="*/ 126796 h 653491"/>
                    <a:gd name="connsiteX3" fmla="*/ 5301081 w 5472988"/>
                    <a:gd name="connsiteY3" fmla="*/ 653491 h 653491"/>
                    <a:gd name="connsiteX0" fmla="*/ 26822 w 5472988"/>
                    <a:gd name="connsiteY0" fmla="*/ 549860 h 623012"/>
                    <a:gd name="connsiteX1" fmla="*/ 714451 w 5472988"/>
                    <a:gd name="connsiteY1" fmla="*/ 45111 h 623012"/>
                    <a:gd name="connsiteX2" fmla="*/ 4708550 w 5472988"/>
                    <a:gd name="connsiteY2" fmla="*/ 96317 h 623012"/>
                    <a:gd name="connsiteX3" fmla="*/ 5301081 w 5472988"/>
                    <a:gd name="connsiteY3" fmla="*/ 623012 h 623012"/>
                    <a:gd name="connsiteX0" fmla="*/ 26822 w 5472988"/>
                    <a:gd name="connsiteY0" fmla="*/ 549860 h 623012"/>
                    <a:gd name="connsiteX1" fmla="*/ 714451 w 5472988"/>
                    <a:gd name="connsiteY1" fmla="*/ 45111 h 623012"/>
                    <a:gd name="connsiteX2" fmla="*/ 4708550 w 5472988"/>
                    <a:gd name="connsiteY2" fmla="*/ 96317 h 623012"/>
                    <a:gd name="connsiteX3" fmla="*/ 5301081 w 5472988"/>
                    <a:gd name="connsiteY3" fmla="*/ 623012 h 623012"/>
                    <a:gd name="connsiteX0" fmla="*/ 26822 w 5472988"/>
                    <a:gd name="connsiteY0" fmla="*/ 549860 h 623012"/>
                    <a:gd name="connsiteX1" fmla="*/ 714451 w 5472988"/>
                    <a:gd name="connsiteY1" fmla="*/ 45111 h 623012"/>
                    <a:gd name="connsiteX2" fmla="*/ 4708550 w 5472988"/>
                    <a:gd name="connsiteY2" fmla="*/ 96317 h 623012"/>
                    <a:gd name="connsiteX3" fmla="*/ 5301081 w 5472988"/>
                    <a:gd name="connsiteY3" fmla="*/ 623012 h 623012"/>
                    <a:gd name="connsiteX0" fmla="*/ 26822 w 5364479"/>
                    <a:gd name="connsiteY0" fmla="*/ 549860 h 623012"/>
                    <a:gd name="connsiteX1" fmla="*/ 714451 w 5364479"/>
                    <a:gd name="connsiteY1" fmla="*/ 45111 h 623012"/>
                    <a:gd name="connsiteX2" fmla="*/ 4708550 w 5364479"/>
                    <a:gd name="connsiteY2" fmla="*/ 96317 h 623012"/>
                    <a:gd name="connsiteX3" fmla="*/ 5301081 w 5364479"/>
                    <a:gd name="connsiteY3" fmla="*/ 623012 h 623012"/>
                    <a:gd name="connsiteX0" fmla="*/ 26822 w 5364479"/>
                    <a:gd name="connsiteY0" fmla="*/ 549860 h 623012"/>
                    <a:gd name="connsiteX1" fmla="*/ 714451 w 5364479"/>
                    <a:gd name="connsiteY1" fmla="*/ 45111 h 623012"/>
                    <a:gd name="connsiteX2" fmla="*/ 4708550 w 5364479"/>
                    <a:gd name="connsiteY2" fmla="*/ 96317 h 623012"/>
                    <a:gd name="connsiteX3" fmla="*/ 5301081 w 5364479"/>
                    <a:gd name="connsiteY3" fmla="*/ 623012 h 623012"/>
                    <a:gd name="connsiteX0" fmla="*/ 26822 w 5301081"/>
                    <a:gd name="connsiteY0" fmla="*/ 549860 h 623012"/>
                    <a:gd name="connsiteX1" fmla="*/ 714451 w 5301081"/>
                    <a:gd name="connsiteY1" fmla="*/ 45111 h 623012"/>
                    <a:gd name="connsiteX2" fmla="*/ 4708550 w 5301081"/>
                    <a:gd name="connsiteY2" fmla="*/ 96317 h 623012"/>
                    <a:gd name="connsiteX3" fmla="*/ 5301081 w 5301081"/>
                    <a:gd name="connsiteY3" fmla="*/ 623012 h 6230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301081" h="623012">
                      <a:moveTo>
                        <a:pt x="26822" y="549860"/>
                      </a:moveTo>
                      <a:cubicBezTo>
                        <a:pt x="0" y="337110"/>
                        <a:pt x="93268" y="56085"/>
                        <a:pt x="714451" y="45111"/>
                      </a:cubicBezTo>
                      <a:cubicBezTo>
                        <a:pt x="1555089" y="23775"/>
                        <a:pt x="3944112" y="0"/>
                        <a:pt x="4708550" y="96317"/>
                      </a:cubicBezTo>
                      <a:cubicBezTo>
                        <a:pt x="5259018" y="136551"/>
                        <a:pt x="5204154" y="314554"/>
                        <a:pt x="5301081" y="623012"/>
                      </a:cubicBezTo>
                    </a:path>
                  </a:pathLst>
                </a:custGeom>
                <a:ln w="25400">
                  <a:solidFill>
                    <a:srgbClr val="C00000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66" name="Freeform 65"/>
              <p:cNvSpPr/>
              <p:nvPr/>
            </p:nvSpPr>
            <p:spPr>
              <a:xfrm>
                <a:off x="2819401" y="5029200"/>
                <a:ext cx="3352800" cy="92019"/>
              </a:xfrm>
              <a:custGeom>
                <a:avLst/>
                <a:gdLst>
                  <a:gd name="connsiteX0" fmla="*/ 0 w 5391302"/>
                  <a:gd name="connsiteY0" fmla="*/ 0 h 51206"/>
                  <a:gd name="connsiteX1" fmla="*/ 5391302 w 5391302"/>
                  <a:gd name="connsiteY1" fmla="*/ 51206 h 51206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  <a:gd name="connsiteX0" fmla="*/ 0 w 5391302"/>
                  <a:gd name="connsiteY0" fmla="*/ 0 h 276149"/>
                  <a:gd name="connsiteX1" fmla="*/ 5391302 w 5391302"/>
                  <a:gd name="connsiteY1" fmla="*/ 51206 h 2761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391302" h="276149">
                    <a:moveTo>
                      <a:pt x="0" y="0"/>
                    </a:moveTo>
                    <a:cubicBezTo>
                      <a:pt x="1925727" y="276149"/>
                      <a:pt x="4890210" y="121920"/>
                      <a:pt x="5391302" y="51206"/>
                    </a:cubicBezTo>
                  </a:path>
                </a:pathLst>
              </a:custGeom>
              <a:ln w="25400">
                <a:solidFill>
                  <a:srgbClr val="C00000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chemeClr val="tx2"/>
                </a:solidFill>
              </a:rPr>
              <a:t>IV.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Nguyên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nhân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hư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hỏng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và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biện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pháp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phòng</a:t>
            </a:r>
            <a:r>
              <a:rPr lang="en-US" sz="2800" b="1" dirty="0" smtClean="0">
                <a:solidFill>
                  <a:schemeClr val="tx2"/>
                </a:solidFill>
              </a:rPr>
              <a:t> </a:t>
            </a:r>
            <a:r>
              <a:rPr lang="en-US" sz="2800" b="1" dirty="0" err="1" smtClean="0">
                <a:solidFill>
                  <a:schemeClr val="tx2"/>
                </a:solidFill>
              </a:rPr>
              <a:t>ngừa</a:t>
            </a:r>
            <a:endParaRPr lang="en-US" sz="2800" b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US" sz="2800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b="1" u="sng" dirty="0" smtClean="0"/>
          </a:p>
          <a:p>
            <a:pPr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FF57A-7F19-4526-B802-958C5FB3E6DD}" type="slidenum">
              <a:rPr lang="en-US" smtClean="0"/>
              <a:pPr/>
              <a:t>10</a:t>
            </a:fld>
            <a:endParaRPr lang="en-US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0" y="418325"/>
          <a:ext cx="9144000" cy="6439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3276600"/>
                <a:gridCol w="3124200"/>
              </a:tblGrid>
              <a:tr h="521975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Hiện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tượng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Nguyên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nhân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hư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hỏng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Biện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pháp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phòng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ngừa</a:t>
                      </a:r>
                      <a:endParaRPr lang="en-US" sz="2400" dirty="0"/>
                    </a:p>
                  </a:txBody>
                  <a:tcPr/>
                </a:tc>
              </a:tr>
              <a:tr h="1805164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1.Góc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lá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bâu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không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nhọn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</a:t>
                      </a:r>
                      <a:r>
                        <a:rPr lang="en-US" sz="2400" dirty="0" err="1" smtClean="0"/>
                        <a:t>Không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đặt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chỉ</a:t>
                      </a:r>
                      <a:r>
                        <a:rPr lang="en-US" sz="2400" baseline="0" dirty="0" smtClean="0"/>
                        <a:t> ở </a:t>
                      </a:r>
                      <a:r>
                        <a:rPr lang="en-US" sz="2400" baseline="0" dirty="0" err="1" smtClean="0"/>
                        <a:t>đầu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-</a:t>
                      </a:r>
                      <a:r>
                        <a:rPr lang="en-US" sz="2400" baseline="0" dirty="0" err="1" smtClean="0"/>
                        <a:t>Không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cắt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góc</a:t>
                      </a:r>
                      <a:r>
                        <a:rPr lang="en-US" sz="2400" baseline="0" dirty="0" smtClean="0"/>
                        <a:t>…</a:t>
                      </a:r>
                    </a:p>
                    <a:p>
                      <a:r>
                        <a:rPr lang="en-US" sz="2400" dirty="0" smtClean="0"/>
                        <a:t>-</a:t>
                      </a:r>
                      <a:r>
                        <a:rPr lang="en-US" sz="2400" dirty="0" err="1" smtClean="0"/>
                        <a:t>Không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bẻ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góc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khi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lộn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</a:t>
                      </a:r>
                      <a:r>
                        <a:rPr lang="en-US" sz="2400" dirty="0" err="1" smtClean="0"/>
                        <a:t>Đặt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chỉ</a:t>
                      </a:r>
                      <a:endParaRPr lang="en-US" sz="2400" dirty="0" smtClean="0"/>
                    </a:p>
                    <a:p>
                      <a:r>
                        <a:rPr lang="en-US" sz="2400" dirty="0" smtClean="0"/>
                        <a:t>-</a:t>
                      </a:r>
                      <a:r>
                        <a:rPr lang="en-US" sz="2400" dirty="0" err="1" smtClean="0"/>
                        <a:t>Cắt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đúng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góc</a:t>
                      </a:r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-</a:t>
                      </a:r>
                      <a:r>
                        <a:rPr lang="en-US" sz="2400" baseline="0" dirty="0" err="1" smtClean="0"/>
                        <a:t>Bẻ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góc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khi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lộn</a:t>
                      </a:r>
                      <a:endParaRPr lang="en-US" sz="2400" dirty="0"/>
                    </a:p>
                  </a:txBody>
                  <a:tcPr/>
                </a:tc>
              </a:tr>
              <a:tr h="2192296">
                <a:tc>
                  <a:txBody>
                    <a:bodyPr/>
                    <a:lstStyle/>
                    <a:p>
                      <a:r>
                        <a:rPr lang="en-US" sz="2400" b="1" baseline="0" dirty="0" smtClean="0"/>
                        <a:t>2.Không </a:t>
                      </a:r>
                      <a:r>
                        <a:rPr lang="en-US" sz="2400" b="1" baseline="0" dirty="0" err="1" smtClean="0"/>
                        <a:t>bằng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nhau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về</a:t>
                      </a:r>
                      <a:r>
                        <a:rPr lang="en-US" sz="2400" b="1" baseline="0" dirty="0" smtClean="0"/>
                        <a:t>:</a:t>
                      </a:r>
                    </a:p>
                    <a:p>
                      <a:r>
                        <a:rPr lang="en-US" sz="2400" dirty="0" err="1" smtClean="0"/>
                        <a:t>Hai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đầu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chân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r>
                        <a:rPr lang="en-US" sz="2400" baseline="0" dirty="0" smtClean="0"/>
                        <a:t>;</a:t>
                      </a:r>
                    </a:p>
                    <a:p>
                      <a:r>
                        <a:rPr lang="en-US" sz="2400" baseline="0" dirty="0" err="1" smtClean="0"/>
                        <a:t>Hai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đầu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r>
                        <a:rPr lang="en-US" sz="2400" baseline="0" dirty="0" smtClean="0"/>
                        <a:t>;</a:t>
                      </a:r>
                    </a:p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-May </a:t>
                      </a:r>
                      <a:r>
                        <a:rPr lang="en-US" sz="2400" dirty="0" err="1" smtClean="0"/>
                        <a:t>cặp</a:t>
                      </a:r>
                      <a:r>
                        <a:rPr lang="en-US" sz="2400" baseline="0" dirty="0" smtClean="0"/>
                        <a:t> 3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bị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lệch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dấu</a:t>
                      </a:r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-</a:t>
                      </a:r>
                      <a:r>
                        <a:rPr lang="en-US" sz="2400" baseline="0" dirty="0" err="1" smtClean="0"/>
                        <a:t>Kiểm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tra</a:t>
                      </a:r>
                      <a:r>
                        <a:rPr lang="en-US" sz="2400" baseline="0" dirty="0" smtClean="0"/>
                        <a:t> 2 </a:t>
                      </a:r>
                      <a:r>
                        <a:rPr lang="en-US" sz="2400" baseline="0" dirty="0" err="1" smtClean="0"/>
                        <a:t>đầu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r>
                        <a:rPr lang="en-US" sz="2400" baseline="0" dirty="0" smtClean="0"/>
                        <a:t>; </a:t>
                      </a:r>
                      <a:r>
                        <a:rPr lang="en-US" sz="2400" baseline="0" dirty="0" err="1" smtClean="0"/>
                        <a:t>chân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trước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khi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diểu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xung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quanh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-May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cặp</a:t>
                      </a:r>
                      <a:r>
                        <a:rPr lang="en-US" sz="2400" baseline="0" dirty="0" smtClean="0"/>
                        <a:t> 3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đúng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dấu</a:t>
                      </a:r>
                      <a:endParaRPr lang="en-US" sz="2400" baseline="0" dirty="0" smtClean="0"/>
                    </a:p>
                    <a:p>
                      <a:r>
                        <a:rPr lang="en-US" sz="2400" baseline="0" dirty="0" smtClean="0"/>
                        <a:t>-</a:t>
                      </a:r>
                      <a:r>
                        <a:rPr lang="en-US" sz="2400" baseline="0" dirty="0" err="1" smtClean="0"/>
                        <a:t>Kiểm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tra</a:t>
                      </a:r>
                      <a:r>
                        <a:rPr lang="en-US" sz="2400" baseline="0" dirty="0" smtClean="0"/>
                        <a:t> 2 </a:t>
                      </a:r>
                      <a:r>
                        <a:rPr lang="en-US" sz="2400" baseline="0" dirty="0" err="1" smtClean="0"/>
                        <a:t>đầu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r>
                        <a:rPr lang="en-US" sz="2400" baseline="0" dirty="0" smtClean="0"/>
                        <a:t>, </a:t>
                      </a:r>
                      <a:r>
                        <a:rPr lang="en-US" sz="2400" baseline="0" dirty="0" err="1" smtClean="0"/>
                        <a:t>chân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bâu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trước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khi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diễu</a:t>
                      </a:r>
                      <a:endParaRPr lang="en-US" sz="2400" dirty="0"/>
                    </a:p>
                  </a:txBody>
                  <a:tcPr/>
                </a:tc>
              </a:tr>
              <a:tr h="1805164">
                <a:tc>
                  <a:txBody>
                    <a:bodyPr/>
                    <a:lstStyle/>
                    <a:p>
                      <a:r>
                        <a:rPr lang="en-US" sz="2400" b="1" dirty="0" smtClean="0"/>
                        <a:t>3.Đường </a:t>
                      </a:r>
                      <a:r>
                        <a:rPr lang="en-US" sz="2400" b="1" dirty="0" err="1" smtClean="0"/>
                        <a:t>mí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chân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cổ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sụp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mí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</a:t>
                      </a:r>
                      <a:r>
                        <a:rPr lang="en-US" sz="2400" dirty="0" err="1" smtClean="0"/>
                        <a:t>Mép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vải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lắp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đường</a:t>
                      </a:r>
                      <a:r>
                        <a:rPr lang="en-US" sz="2400" baseline="0" dirty="0" smtClean="0"/>
                        <a:t> may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-</a:t>
                      </a:r>
                      <a:r>
                        <a:rPr lang="en-US" sz="2400" dirty="0" err="1" smtClean="0"/>
                        <a:t>Mép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vải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vừa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lắp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đường</a:t>
                      </a:r>
                      <a:r>
                        <a:rPr lang="en-US" sz="2400" baseline="0" dirty="0" smtClean="0"/>
                        <a:t> may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614</Words>
  <Application>Microsoft Office PowerPoint</Application>
  <PresentationFormat>On-screen Show (4:3)</PresentationFormat>
  <Paragraphs>184</Paragraphs>
  <Slides>10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TRƯỜNG CAO ĐẲNG LÝ TỰ TRỌNG TP.HỒ CHÍ MINH KHOA CÔNG NGHỆ MAY-THỜI TRANG</vt:lpstr>
      <vt:lpstr>Chương 27: MAY BÂU SƠ MI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27: MAY BÂU SƠ MI</dc:title>
  <dc:creator>HONG THAO</dc:creator>
  <cp:lastModifiedBy>HONG THAO</cp:lastModifiedBy>
  <cp:revision>40</cp:revision>
  <dcterms:created xsi:type="dcterms:W3CDTF">2017-11-16T02:37:49Z</dcterms:created>
  <dcterms:modified xsi:type="dcterms:W3CDTF">2017-11-19T12:37:43Z</dcterms:modified>
</cp:coreProperties>
</file>